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1250" r:id="rId2"/>
    <p:sldId id="760" r:id="rId3"/>
    <p:sldId id="1271" r:id="rId4"/>
    <p:sldId id="1272" r:id="rId5"/>
    <p:sldId id="1273" r:id="rId6"/>
    <p:sldId id="1275" r:id="rId7"/>
    <p:sldId id="1279" r:id="rId8"/>
    <p:sldId id="1278" r:id="rId9"/>
    <p:sldId id="1277" r:id="rId10"/>
    <p:sldId id="1282" r:id="rId11"/>
    <p:sldId id="1280" r:id="rId12"/>
    <p:sldId id="1281" r:id="rId13"/>
    <p:sldId id="1284" r:id="rId14"/>
    <p:sldId id="1293" r:id="rId15"/>
    <p:sldId id="1295" r:id="rId16"/>
    <p:sldId id="1296" r:id="rId17"/>
    <p:sldId id="1287" r:id="rId18"/>
    <p:sldId id="1288" r:id="rId19"/>
    <p:sldId id="1289" r:id="rId20"/>
    <p:sldId id="1291" r:id="rId21"/>
    <p:sldId id="1667" r:id="rId22"/>
    <p:sldId id="1670" r:id="rId23"/>
    <p:sldId id="1664" r:id="rId24"/>
    <p:sldId id="1549" r:id="rId25"/>
    <p:sldId id="1666" r:id="rId26"/>
    <p:sldId id="1374" r:id="rId27"/>
    <p:sldId id="1274" r:id="rId28"/>
    <p:sldId id="1297" r:id="rId29"/>
    <p:sldId id="1276" r:id="rId30"/>
    <p:sldId id="1270"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F54D4-7527-4680-802F-9FEA787D1774}" v="65" dt="2023-06-14T13:04:13.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86" d="100"/>
          <a:sy n="86" d="100"/>
        </p:scale>
        <p:origin x="1327"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Abuella" userId="f0c53cbd-2cd9-4eb2-b036-7340ae5a781e" providerId="ADAL" clId="{385F54D4-7527-4680-802F-9FEA787D1774}"/>
    <pc:docChg chg="undo redo custSel addSld delSld modSld sldOrd delMainMaster">
      <pc:chgData name="Mohamed Abuella" userId="f0c53cbd-2cd9-4eb2-b036-7340ae5a781e" providerId="ADAL" clId="{385F54D4-7527-4680-802F-9FEA787D1774}" dt="2023-06-14T13:04:35.004" v="505" actId="1076"/>
      <pc:docMkLst>
        <pc:docMk/>
      </pc:docMkLst>
      <pc:sldChg chg="modSp">
        <pc:chgData name="Mohamed Abuella" userId="f0c53cbd-2cd9-4eb2-b036-7340ae5a781e" providerId="ADAL" clId="{385F54D4-7527-4680-802F-9FEA787D1774}" dt="2023-06-14T12:55:19.941" v="436" actId="1076"/>
        <pc:sldMkLst>
          <pc:docMk/>
          <pc:sldMk cId="4203306338" sldId="1270"/>
        </pc:sldMkLst>
        <pc:picChg chg="mod">
          <ac:chgData name="Mohamed Abuella" userId="f0c53cbd-2cd9-4eb2-b036-7340ae5a781e" providerId="ADAL" clId="{385F54D4-7527-4680-802F-9FEA787D1774}" dt="2023-06-14T12:55:19.941" v="436" actId="1076"/>
          <ac:picMkLst>
            <pc:docMk/>
            <pc:sldMk cId="4203306338" sldId="1270"/>
            <ac:picMk id="11" creationId="{FDF955A9-00B5-446C-A18C-1321F0C962FD}"/>
          </ac:picMkLst>
        </pc:picChg>
      </pc:sldChg>
      <pc:sldChg chg="modSp mod">
        <pc:chgData name="Mohamed Abuella" userId="f0c53cbd-2cd9-4eb2-b036-7340ae5a781e" providerId="ADAL" clId="{385F54D4-7527-4680-802F-9FEA787D1774}" dt="2023-06-14T12:45:39.820" v="284" actId="6549"/>
        <pc:sldMkLst>
          <pc:docMk/>
          <pc:sldMk cId="4094993119" sldId="1271"/>
        </pc:sldMkLst>
        <pc:spChg chg="mod">
          <ac:chgData name="Mohamed Abuella" userId="f0c53cbd-2cd9-4eb2-b036-7340ae5a781e" providerId="ADAL" clId="{385F54D4-7527-4680-802F-9FEA787D1774}" dt="2023-06-14T12:45:39.820" v="284" actId="6549"/>
          <ac:spMkLst>
            <pc:docMk/>
            <pc:sldMk cId="4094993119" sldId="1271"/>
            <ac:spMk id="9" creationId="{E8D6C5EB-952C-4643-8388-78DCA898185C}"/>
          </ac:spMkLst>
        </pc:spChg>
      </pc:sldChg>
      <pc:sldChg chg="modSp mod">
        <pc:chgData name="Mohamed Abuella" userId="f0c53cbd-2cd9-4eb2-b036-7340ae5a781e" providerId="ADAL" clId="{385F54D4-7527-4680-802F-9FEA787D1774}" dt="2023-06-14T12:48:33.435" v="300" actId="113"/>
        <pc:sldMkLst>
          <pc:docMk/>
          <pc:sldMk cId="3124663488" sldId="1272"/>
        </pc:sldMkLst>
        <pc:spChg chg="mod">
          <ac:chgData name="Mohamed Abuella" userId="f0c53cbd-2cd9-4eb2-b036-7340ae5a781e" providerId="ADAL" clId="{385F54D4-7527-4680-802F-9FEA787D1774}" dt="2023-06-14T12:48:33.435" v="300" actId="113"/>
          <ac:spMkLst>
            <pc:docMk/>
            <pc:sldMk cId="3124663488" sldId="1272"/>
            <ac:spMk id="9" creationId="{E8D6C5EB-952C-4643-8388-78DCA898185C}"/>
          </ac:spMkLst>
        </pc:spChg>
      </pc:sldChg>
      <pc:sldChg chg="modSp mod">
        <pc:chgData name="Mohamed Abuella" userId="f0c53cbd-2cd9-4eb2-b036-7340ae5a781e" providerId="ADAL" clId="{385F54D4-7527-4680-802F-9FEA787D1774}" dt="2023-06-14T12:49:19.225" v="301" actId="27107"/>
        <pc:sldMkLst>
          <pc:docMk/>
          <pc:sldMk cId="2901228834" sldId="1273"/>
        </pc:sldMkLst>
        <pc:spChg chg="mod">
          <ac:chgData name="Mohamed Abuella" userId="f0c53cbd-2cd9-4eb2-b036-7340ae5a781e" providerId="ADAL" clId="{385F54D4-7527-4680-802F-9FEA787D1774}" dt="2023-06-14T12:49:19.225" v="301" actId="27107"/>
          <ac:spMkLst>
            <pc:docMk/>
            <pc:sldMk cId="2901228834" sldId="1273"/>
            <ac:spMk id="6" creationId="{FCF22CF2-8D37-4473-8B3C-49CF6FEEEC00}"/>
          </ac:spMkLst>
        </pc:spChg>
      </pc:sldChg>
      <pc:sldChg chg="modSp mod">
        <pc:chgData name="Mohamed Abuella" userId="f0c53cbd-2cd9-4eb2-b036-7340ae5a781e" providerId="ADAL" clId="{385F54D4-7527-4680-802F-9FEA787D1774}" dt="2023-06-14T13:04:35.004" v="505" actId="1076"/>
        <pc:sldMkLst>
          <pc:docMk/>
          <pc:sldMk cId="3993452182" sldId="1276"/>
        </pc:sldMkLst>
        <pc:spChg chg="mod">
          <ac:chgData name="Mohamed Abuella" userId="f0c53cbd-2cd9-4eb2-b036-7340ae5a781e" providerId="ADAL" clId="{385F54D4-7527-4680-802F-9FEA787D1774}" dt="2023-06-14T13:00:53.002" v="488" actId="20577"/>
          <ac:spMkLst>
            <pc:docMk/>
            <pc:sldMk cId="3993452182" sldId="1276"/>
            <ac:spMk id="9" creationId="{3124844C-43CD-4B23-BB7E-4D1C14F33ADA}"/>
          </ac:spMkLst>
        </pc:spChg>
        <pc:picChg chg="mod">
          <ac:chgData name="Mohamed Abuella" userId="f0c53cbd-2cd9-4eb2-b036-7340ae5a781e" providerId="ADAL" clId="{385F54D4-7527-4680-802F-9FEA787D1774}" dt="2023-06-14T13:04:35.004" v="505" actId="1076"/>
          <ac:picMkLst>
            <pc:docMk/>
            <pc:sldMk cId="3993452182" sldId="1276"/>
            <ac:picMk id="2" creationId="{00000000-0000-0000-0000-000000000000}"/>
          </ac:picMkLst>
        </pc:picChg>
      </pc:sldChg>
      <pc:sldChg chg="modSp mod">
        <pc:chgData name="Mohamed Abuella" userId="f0c53cbd-2cd9-4eb2-b036-7340ae5a781e" providerId="ADAL" clId="{385F54D4-7527-4680-802F-9FEA787D1774}" dt="2023-06-14T12:52:31.337" v="312" actId="20577"/>
        <pc:sldMkLst>
          <pc:docMk/>
          <pc:sldMk cId="3736489596" sldId="1297"/>
        </pc:sldMkLst>
        <pc:spChg chg="mod">
          <ac:chgData name="Mohamed Abuella" userId="f0c53cbd-2cd9-4eb2-b036-7340ae5a781e" providerId="ADAL" clId="{385F54D4-7527-4680-802F-9FEA787D1774}" dt="2023-06-14T12:52:31.337" v="312" actId="20577"/>
          <ac:spMkLst>
            <pc:docMk/>
            <pc:sldMk cId="3736489596" sldId="1297"/>
            <ac:spMk id="2" creationId="{00000000-0000-0000-0000-000000000000}"/>
          </ac:spMkLst>
        </pc:spChg>
      </pc:sldChg>
      <pc:sldChg chg="addSp delSp modSp add mod">
        <pc:chgData name="Mohamed Abuella" userId="f0c53cbd-2cd9-4eb2-b036-7340ae5a781e" providerId="ADAL" clId="{385F54D4-7527-4680-802F-9FEA787D1774}" dt="2023-06-14T13:04:18.455" v="502" actId="1076"/>
        <pc:sldMkLst>
          <pc:docMk/>
          <pc:sldMk cId="698916398" sldId="1374"/>
        </pc:sldMkLst>
        <pc:spChg chg="mod">
          <ac:chgData name="Mohamed Abuella" userId="f0c53cbd-2cd9-4eb2-b036-7340ae5a781e" providerId="ADAL" clId="{385F54D4-7527-4680-802F-9FEA787D1774}" dt="2023-06-14T12:28:59.029" v="53" actId="1036"/>
          <ac:spMkLst>
            <pc:docMk/>
            <pc:sldMk cId="698916398" sldId="1374"/>
            <ac:spMk id="3" creationId="{78B7512A-0DAD-8A08-D6D8-5B5FC163AF4E}"/>
          </ac:spMkLst>
        </pc:spChg>
        <pc:spChg chg="mod">
          <ac:chgData name="Mohamed Abuella" userId="f0c53cbd-2cd9-4eb2-b036-7340ae5a781e" providerId="ADAL" clId="{385F54D4-7527-4680-802F-9FEA787D1774}" dt="2023-06-14T12:28:59.029" v="53" actId="1036"/>
          <ac:spMkLst>
            <pc:docMk/>
            <pc:sldMk cId="698916398" sldId="1374"/>
            <ac:spMk id="4" creationId="{1A834518-7731-69E9-BBBB-4E6540350548}"/>
          </ac:spMkLst>
        </pc:spChg>
        <pc:spChg chg="mod">
          <ac:chgData name="Mohamed Abuella" userId="f0c53cbd-2cd9-4eb2-b036-7340ae5a781e" providerId="ADAL" clId="{385F54D4-7527-4680-802F-9FEA787D1774}" dt="2023-06-14T12:28:59.029" v="53" actId="1036"/>
          <ac:spMkLst>
            <pc:docMk/>
            <pc:sldMk cId="698916398" sldId="1374"/>
            <ac:spMk id="5" creationId="{018E2E10-5FD2-3CBA-9813-36A23BD43613}"/>
          </ac:spMkLst>
        </pc:spChg>
        <pc:spChg chg="mod">
          <ac:chgData name="Mohamed Abuella" userId="f0c53cbd-2cd9-4eb2-b036-7340ae5a781e" providerId="ADAL" clId="{385F54D4-7527-4680-802F-9FEA787D1774}" dt="2023-06-14T12:28:59.029" v="53" actId="1036"/>
          <ac:spMkLst>
            <pc:docMk/>
            <pc:sldMk cId="698916398" sldId="1374"/>
            <ac:spMk id="7" creationId="{F3E9AA56-67C5-1A85-1A63-93D4B36ACA8F}"/>
          </ac:spMkLst>
        </pc:spChg>
        <pc:spChg chg="mod">
          <ac:chgData name="Mohamed Abuella" userId="f0c53cbd-2cd9-4eb2-b036-7340ae5a781e" providerId="ADAL" clId="{385F54D4-7527-4680-802F-9FEA787D1774}" dt="2023-06-14T12:28:59.029" v="53" actId="1036"/>
          <ac:spMkLst>
            <pc:docMk/>
            <pc:sldMk cId="698916398" sldId="1374"/>
            <ac:spMk id="8" creationId="{C1582C0E-23EC-94B8-3F32-BBBAD9A1BC7F}"/>
          </ac:spMkLst>
        </pc:spChg>
        <pc:spChg chg="mod">
          <ac:chgData name="Mohamed Abuella" userId="f0c53cbd-2cd9-4eb2-b036-7340ae5a781e" providerId="ADAL" clId="{385F54D4-7527-4680-802F-9FEA787D1774}" dt="2023-06-14T12:28:59.029" v="53" actId="1036"/>
          <ac:spMkLst>
            <pc:docMk/>
            <pc:sldMk cId="698916398" sldId="1374"/>
            <ac:spMk id="10" creationId="{5C0BD412-B352-5C07-0751-6334E2984F85}"/>
          </ac:spMkLst>
        </pc:spChg>
        <pc:spChg chg="mod">
          <ac:chgData name="Mohamed Abuella" userId="f0c53cbd-2cd9-4eb2-b036-7340ae5a781e" providerId="ADAL" clId="{385F54D4-7527-4680-802F-9FEA787D1774}" dt="2023-06-14T12:28:59.029" v="53" actId="1036"/>
          <ac:spMkLst>
            <pc:docMk/>
            <pc:sldMk cId="698916398" sldId="1374"/>
            <ac:spMk id="11" creationId="{F7D2CA35-CB7B-1B28-D188-096E3FEFD985}"/>
          </ac:spMkLst>
        </pc:spChg>
        <pc:spChg chg="mod">
          <ac:chgData name="Mohamed Abuella" userId="f0c53cbd-2cd9-4eb2-b036-7340ae5a781e" providerId="ADAL" clId="{385F54D4-7527-4680-802F-9FEA787D1774}" dt="2023-06-14T12:28:59.029" v="53" actId="1036"/>
          <ac:spMkLst>
            <pc:docMk/>
            <pc:sldMk cId="698916398" sldId="1374"/>
            <ac:spMk id="12" creationId="{E3816047-8E22-AC37-531E-4F75DDA9C14C}"/>
          </ac:spMkLst>
        </pc:spChg>
        <pc:spChg chg="mod">
          <ac:chgData name="Mohamed Abuella" userId="f0c53cbd-2cd9-4eb2-b036-7340ae5a781e" providerId="ADAL" clId="{385F54D4-7527-4680-802F-9FEA787D1774}" dt="2023-06-14T12:28:59.029" v="53" actId="1036"/>
          <ac:spMkLst>
            <pc:docMk/>
            <pc:sldMk cId="698916398" sldId="1374"/>
            <ac:spMk id="13" creationId="{C23BF876-BFC4-6BB9-30F6-6759CD6DFFFA}"/>
          </ac:spMkLst>
        </pc:spChg>
        <pc:spChg chg="mod">
          <ac:chgData name="Mohamed Abuella" userId="f0c53cbd-2cd9-4eb2-b036-7340ae5a781e" providerId="ADAL" clId="{385F54D4-7527-4680-802F-9FEA787D1774}" dt="2023-06-14T12:28:59.029" v="53" actId="1036"/>
          <ac:spMkLst>
            <pc:docMk/>
            <pc:sldMk cId="698916398" sldId="1374"/>
            <ac:spMk id="15" creationId="{FB865D0D-F912-A5BB-B38C-22E3E71A3FC2}"/>
          </ac:spMkLst>
        </pc:spChg>
        <pc:spChg chg="mod">
          <ac:chgData name="Mohamed Abuella" userId="f0c53cbd-2cd9-4eb2-b036-7340ae5a781e" providerId="ADAL" clId="{385F54D4-7527-4680-802F-9FEA787D1774}" dt="2023-06-14T12:28:59.029" v="53" actId="1036"/>
          <ac:spMkLst>
            <pc:docMk/>
            <pc:sldMk cId="698916398" sldId="1374"/>
            <ac:spMk id="16" creationId="{B7E2ED21-2B0F-C6F4-2F3D-C4679F8C2D02}"/>
          </ac:spMkLst>
        </pc:spChg>
        <pc:spChg chg="mod">
          <ac:chgData name="Mohamed Abuella" userId="f0c53cbd-2cd9-4eb2-b036-7340ae5a781e" providerId="ADAL" clId="{385F54D4-7527-4680-802F-9FEA787D1774}" dt="2023-06-14T12:28:59.029" v="53" actId="1036"/>
          <ac:spMkLst>
            <pc:docMk/>
            <pc:sldMk cId="698916398" sldId="1374"/>
            <ac:spMk id="17" creationId="{FA47D425-A15F-7C19-7C0C-2FC1F1129384}"/>
          </ac:spMkLst>
        </pc:spChg>
        <pc:spChg chg="mod">
          <ac:chgData name="Mohamed Abuella" userId="f0c53cbd-2cd9-4eb2-b036-7340ae5a781e" providerId="ADAL" clId="{385F54D4-7527-4680-802F-9FEA787D1774}" dt="2023-06-14T12:28:59.029" v="53" actId="1036"/>
          <ac:spMkLst>
            <pc:docMk/>
            <pc:sldMk cId="698916398" sldId="1374"/>
            <ac:spMk id="18" creationId="{BE9E2ED3-2B4C-6189-2A99-C7B5D2AC4B7A}"/>
          </ac:spMkLst>
        </pc:spChg>
        <pc:spChg chg="add mod">
          <ac:chgData name="Mohamed Abuella" userId="f0c53cbd-2cd9-4eb2-b036-7340ae5a781e" providerId="ADAL" clId="{385F54D4-7527-4680-802F-9FEA787D1774}" dt="2023-06-14T13:04:04.906" v="496"/>
          <ac:spMkLst>
            <pc:docMk/>
            <pc:sldMk cId="698916398" sldId="1374"/>
            <ac:spMk id="19" creationId="{255C575B-F726-C298-EA51-1E1DB470BBAB}"/>
          </ac:spMkLst>
        </pc:spChg>
        <pc:spChg chg="add del mod">
          <ac:chgData name="Mohamed Abuella" userId="f0c53cbd-2cd9-4eb2-b036-7340ae5a781e" providerId="ADAL" clId="{385F54D4-7527-4680-802F-9FEA787D1774}" dt="2023-06-14T12:29:05.506" v="54" actId="478"/>
          <ac:spMkLst>
            <pc:docMk/>
            <pc:sldMk cId="698916398" sldId="1374"/>
            <ac:spMk id="19" creationId="{B1C53F68-F699-F496-B2A6-2251D642BAE0}"/>
          </ac:spMkLst>
        </pc:spChg>
        <pc:spChg chg="mod">
          <ac:chgData name="Mohamed Abuella" userId="f0c53cbd-2cd9-4eb2-b036-7340ae5a781e" providerId="ADAL" clId="{385F54D4-7527-4680-802F-9FEA787D1774}" dt="2023-06-14T12:28:59.029" v="53" actId="1036"/>
          <ac:spMkLst>
            <pc:docMk/>
            <pc:sldMk cId="698916398" sldId="1374"/>
            <ac:spMk id="20" creationId="{28B70817-0688-C79A-35F0-A3C9BC02A991}"/>
          </ac:spMkLst>
        </pc:spChg>
        <pc:spChg chg="mod">
          <ac:chgData name="Mohamed Abuella" userId="f0c53cbd-2cd9-4eb2-b036-7340ae5a781e" providerId="ADAL" clId="{385F54D4-7527-4680-802F-9FEA787D1774}" dt="2023-06-14T12:28:59.029" v="53" actId="1036"/>
          <ac:spMkLst>
            <pc:docMk/>
            <pc:sldMk cId="698916398" sldId="1374"/>
            <ac:spMk id="22" creationId="{25BAA0B6-AD9B-4F63-2D8F-B689423528D4}"/>
          </ac:spMkLst>
        </pc:spChg>
        <pc:spChg chg="add mod">
          <ac:chgData name="Mohamed Abuella" userId="f0c53cbd-2cd9-4eb2-b036-7340ae5a781e" providerId="ADAL" clId="{385F54D4-7527-4680-802F-9FEA787D1774}" dt="2023-06-14T12:29:45.782" v="55"/>
          <ac:spMkLst>
            <pc:docMk/>
            <pc:sldMk cId="698916398" sldId="1374"/>
            <ac:spMk id="28" creationId="{4F2F2D0F-0E2C-9A5F-2F9B-115D94C73198}"/>
          </ac:spMkLst>
        </pc:spChg>
        <pc:grpChg chg="mod">
          <ac:chgData name="Mohamed Abuella" userId="f0c53cbd-2cd9-4eb2-b036-7340ae5a781e" providerId="ADAL" clId="{385F54D4-7527-4680-802F-9FEA787D1774}" dt="2023-06-14T12:28:59.029" v="53" actId="1036"/>
          <ac:grpSpMkLst>
            <pc:docMk/>
            <pc:sldMk cId="698916398" sldId="1374"/>
            <ac:grpSpMk id="2" creationId="{EDCA3FEF-DEBB-45C7-3000-0A48609A8A22}"/>
          </ac:grpSpMkLst>
        </pc:grpChg>
        <pc:grpChg chg="mod">
          <ac:chgData name="Mohamed Abuella" userId="f0c53cbd-2cd9-4eb2-b036-7340ae5a781e" providerId="ADAL" clId="{385F54D4-7527-4680-802F-9FEA787D1774}" dt="2023-06-14T12:28:59.029" v="53" actId="1036"/>
          <ac:grpSpMkLst>
            <pc:docMk/>
            <pc:sldMk cId="698916398" sldId="1374"/>
            <ac:grpSpMk id="6" creationId="{E9B5500D-67FD-21CA-E48C-7897F220E8F7}"/>
          </ac:grpSpMkLst>
        </pc:grpChg>
        <pc:grpChg chg="mod">
          <ac:chgData name="Mohamed Abuella" userId="f0c53cbd-2cd9-4eb2-b036-7340ae5a781e" providerId="ADAL" clId="{385F54D4-7527-4680-802F-9FEA787D1774}" dt="2023-06-14T12:28:59.029" v="53" actId="1036"/>
          <ac:grpSpMkLst>
            <pc:docMk/>
            <pc:sldMk cId="698916398" sldId="1374"/>
            <ac:grpSpMk id="9" creationId="{AC923013-6F85-4821-D74C-7C8C74BC94CB}"/>
          </ac:grpSpMkLst>
        </pc:grpChg>
        <pc:grpChg chg="mod">
          <ac:chgData name="Mohamed Abuella" userId="f0c53cbd-2cd9-4eb2-b036-7340ae5a781e" providerId="ADAL" clId="{385F54D4-7527-4680-802F-9FEA787D1774}" dt="2023-06-14T12:28:59.029" v="53" actId="1036"/>
          <ac:grpSpMkLst>
            <pc:docMk/>
            <pc:sldMk cId="698916398" sldId="1374"/>
            <ac:grpSpMk id="14" creationId="{8690F834-5E05-C95C-D99B-4CC704C4D6E2}"/>
          </ac:grpSpMkLst>
        </pc:grpChg>
        <pc:grpChg chg="mod">
          <ac:chgData name="Mohamed Abuella" userId="f0c53cbd-2cd9-4eb2-b036-7340ae5a781e" providerId="ADAL" clId="{385F54D4-7527-4680-802F-9FEA787D1774}" dt="2023-06-14T12:28:59.029" v="53" actId="1036"/>
          <ac:grpSpMkLst>
            <pc:docMk/>
            <pc:sldMk cId="698916398" sldId="1374"/>
            <ac:grpSpMk id="21" creationId="{BF9DA5AF-461F-B01F-BC56-03A4659ABB8E}"/>
          </ac:grpSpMkLst>
        </pc:grpChg>
        <pc:grpChg chg="mod">
          <ac:chgData name="Mohamed Abuella" userId="f0c53cbd-2cd9-4eb2-b036-7340ae5a781e" providerId="ADAL" clId="{385F54D4-7527-4680-802F-9FEA787D1774}" dt="2023-06-14T12:28:59.029" v="53" actId="1036"/>
          <ac:grpSpMkLst>
            <pc:docMk/>
            <pc:sldMk cId="698916398" sldId="1374"/>
            <ac:grpSpMk id="23" creationId="{143DFB6B-215A-4F9E-3D08-82928B1DE898}"/>
          </ac:grpSpMkLst>
        </pc:grpChg>
        <pc:picChg chg="mod">
          <ac:chgData name="Mohamed Abuella" userId="f0c53cbd-2cd9-4eb2-b036-7340ae5a781e" providerId="ADAL" clId="{385F54D4-7527-4680-802F-9FEA787D1774}" dt="2023-06-14T12:28:59.029" v="53" actId="1036"/>
          <ac:picMkLst>
            <pc:docMk/>
            <pc:sldMk cId="698916398" sldId="1374"/>
            <ac:picMk id="24" creationId="{A4B5B335-EBF7-4DAF-957F-836C8325F103}"/>
          </ac:picMkLst>
        </pc:picChg>
        <pc:picChg chg="mod">
          <ac:chgData name="Mohamed Abuella" userId="f0c53cbd-2cd9-4eb2-b036-7340ae5a781e" providerId="ADAL" clId="{385F54D4-7527-4680-802F-9FEA787D1774}" dt="2023-06-14T12:28:59.029" v="53" actId="1036"/>
          <ac:picMkLst>
            <pc:docMk/>
            <pc:sldMk cId="698916398" sldId="1374"/>
            <ac:picMk id="25" creationId="{0C180549-2DCC-404E-9887-E8864D523449}"/>
          </ac:picMkLst>
        </pc:picChg>
        <pc:picChg chg="mod">
          <ac:chgData name="Mohamed Abuella" userId="f0c53cbd-2cd9-4eb2-b036-7340ae5a781e" providerId="ADAL" clId="{385F54D4-7527-4680-802F-9FEA787D1774}" dt="2023-06-14T13:04:14.422" v="500" actId="1076"/>
          <ac:picMkLst>
            <pc:docMk/>
            <pc:sldMk cId="698916398" sldId="1374"/>
            <ac:picMk id="26" creationId="{A44CA9A5-72C3-4EC4-8892-15550E14F7DB}"/>
          </ac:picMkLst>
        </pc:picChg>
        <pc:picChg chg="mod">
          <ac:chgData name="Mohamed Abuella" userId="f0c53cbd-2cd9-4eb2-b036-7340ae5a781e" providerId="ADAL" clId="{385F54D4-7527-4680-802F-9FEA787D1774}" dt="2023-06-14T13:04:13.255" v="499" actId="1076"/>
          <ac:picMkLst>
            <pc:docMk/>
            <pc:sldMk cId="698916398" sldId="1374"/>
            <ac:picMk id="27" creationId="{B578CFC6-D712-42D1-AEED-84F11A2A60B8}"/>
          </ac:picMkLst>
        </pc:picChg>
        <pc:picChg chg="mod">
          <ac:chgData name="Mohamed Abuella" userId="f0c53cbd-2cd9-4eb2-b036-7340ae5a781e" providerId="ADAL" clId="{385F54D4-7527-4680-802F-9FEA787D1774}" dt="2023-06-14T12:28:59.029" v="53" actId="1036"/>
          <ac:picMkLst>
            <pc:docMk/>
            <pc:sldMk cId="698916398" sldId="1374"/>
            <ac:picMk id="31" creationId="{6C517D74-32BC-46C3-889D-0929CE69A85E}"/>
          </ac:picMkLst>
        </pc:picChg>
        <pc:picChg chg="mod">
          <ac:chgData name="Mohamed Abuella" userId="f0c53cbd-2cd9-4eb2-b036-7340ae5a781e" providerId="ADAL" clId="{385F54D4-7527-4680-802F-9FEA787D1774}" dt="2023-06-14T12:28:59.029" v="53" actId="1036"/>
          <ac:picMkLst>
            <pc:docMk/>
            <pc:sldMk cId="698916398" sldId="1374"/>
            <ac:picMk id="37" creationId="{5691F3B5-4DDB-497A-9941-10262423E997}"/>
          </ac:picMkLst>
        </pc:picChg>
        <pc:picChg chg="mod">
          <ac:chgData name="Mohamed Abuella" userId="f0c53cbd-2cd9-4eb2-b036-7340ae5a781e" providerId="ADAL" clId="{385F54D4-7527-4680-802F-9FEA787D1774}" dt="2023-06-14T12:28:59.029" v="53" actId="1036"/>
          <ac:picMkLst>
            <pc:docMk/>
            <pc:sldMk cId="698916398" sldId="1374"/>
            <ac:picMk id="39" creationId="{B1F375FF-8236-4238-9707-3C885FB68BF8}"/>
          </ac:picMkLst>
        </pc:picChg>
        <pc:picChg chg="del mod">
          <ac:chgData name="Mohamed Abuella" userId="f0c53cbd-2cd9-4eb2-b036-7340ae5a781e" providerId="ADAL" clId="{385F54D4-7527-4680-802F-9FEA787D1774}" dt="2023-06-14T12:33:26.515" v="168" actId="478"/>
          <ac:picMkLst>
            <pc:docMk/>
            <pc:sldMk cId="698916398" sldId="1374"/>
            <ac:picMk id="40" creationId="{65B0D4E8-3BF2-4850-A6D6-7DE6BD292C14}"/>
          </ac:picMkLst>
        </pc:picChg>
        <pc:picChg chg="mod">
          <ac:chgData name="Mohamed Abuella" userId="f0c53cbd-2cd9-4eb2-b036-7340ae5a781e" providerId="ADAL" clId="{385F54D4-7527-4680-802F-9FEA787D1774}" dt="2023-06-14T12:33:31.577" v="171" actId="1076"/>
          <ac:picMkLst>
            <pc:docMk/>
            <pc:sldMk cId="698916398" sldId="1374"/>
            <ac:picMk id="41" creationId="{9814907F-F7DA-435B-975D-571EC69F11DA}"/>
          </ac:picMkLst>
        </pc:picChg>
        <pc:picChg chg="mod">
          <ac:chgData name="Mohamed Abuella" userId="f0c53cbd-2cd9-4eb2-b036-7340ae5a781e" providerId="ADAL" clId="{385F54D4-7527-4680-802F-9FEA787D1774}" dt="2023-06-14T13:04:18.455" v="502" actId="1076"/>
          <ac:picMkLst>
            <pc:docMk/>
            <pc:sldMk cId="698916398" sldId="1374"/>
            <ac:picMk id="42" creationId="{2D59A498-43CD-4EA3-BA8A-9CCF8BC25103}"/>
          </ac:picMkLst>
        </pc:picChg>
      </pc:sldChg>
      <pc:sldChg chg="addSp delSp modSp add mod ord">
        <pc:chgData name="Mohamed Abuella" userId="f0c53cbd-2cd9-4eb2-b036-7340ae5a781e" providerId="ADAL" clId="{385F54D4-7527-4680-802F-9FEA787D1774}" dt="2023-06-14T13:03:29.481" v="489"/>
        <pc:sldMkLst>
          <pc:docMk/>
          <pc:sldMk cId="1918763602" sldId="1549"/>
        </pc:sldMkLst>
        <pc:spChg chg="mod">
          <ac:chgData name="Mohamed Abuella" userId="f0c53cbd-2cd9-4eb2-b036-7340ae5a781e" providerId="ADAL" clId="{385F54D4-7527-4680-802F-9FEA787D1774}" dt="2023-06-14T12:39:14.230" v="282" actId="1076"/>
          <ac:spMkLst>
            <pc:docMk/>
            <pc:sldMk cId="1918763602" sldId="1549"/>
            <ac:spMk id="2" creationId="{3835FFE2-6451-C2A7-0639-6C27670EBE71}"/>
          </ac:spMkLst>
        </pc:spChg>
        <pc:spChg chg="mod">
          <ac:chgData name="Mohamed Abuella" userId="f0c53cbd-2cd9-4eb2-b036-7340ae5a781e" providerId="ADAL" clId="{385F54D4-7527-4680-802F-9FEA787D1774}" dt="2023-06-14T12:25:22.122" v="11" actId="1582"/>
          <ac:spMkLst>
            <pc:docMk/>
            <pc:sldMk cId="1918763602" sldId="1549"/>
            <ac:spMk id="4" creationId="{6AB3A31B-7ED9-21EC-FA16-3BD38B364DBA}"/>
          </ac:spMkLst>
        </pc:spChg>
        <pc:spChg chg="del mod">
          <ac:chgData name="Mohamed Abuella" userId="f0c53cbd-2cd9-4eb2-b036-7340ae5a781e" providerId="ADAL" clId="{385F54D4-7527-4680-802F-9FEA787D1774}" dt="2023-06-14T12:38:49.958" v="268" actId="21"/>
          <ac:spMkLst>
            <pc:docMk/>
            <pc:sldMk cId="1918763602" sldId="1549"/>
            <ac:spMk id="5" creationId="{B3CCC4C7-5C23-B5FD-61C5-AB4BCFB58B63}"/>
          </ac:spMkLst>
        </pc:spChg>
        <pc:spChg chg="add mod">
          <ac:chgData name="Mohamed Abuella" userId="f0c53cbd-2cd9-4eb2-b036-7340ae5a781e" providerId="ADAL" clId="{385F54D4-7527-4680-802F-9FEA787D1774}" dt="2023-06-14T13:03:29.481" v="489"/>
          <ac:spMkLst>
            <pc:docMk/>
            <pc:sldMk cId="1918763602" sldId="1549"/>
            <ac:spMk id="5" creationId="{D62C95B3-6658-19C9-2E7A-7D0768DC591C}"/>
          </ac:spMkLst>
        </pc:spChg>
        <pc:spChg chg="add mod">
          <ac:chgData name="Mohamed Abuella" userId="f0c53cbd-2cd9-4eb2-b036-7340ae5a781e" providerId="ADAL" clId="{385F54D4-7527-4680-802F-9FEA787D1774}" dt="2023-06-14T12:28:44.348" v="29"/>
          <ac:spMkLst>
            <pc:docMk/>
            <pc:sldMk cId="1918763602" sldId="1549"/>
            <ac:spMk id="6" creationId="{1B5FFAED-D04C-AE4E-A581-0633BC37095D}"/>
          </ac:spMkLst>
        </pc:spChg>
        <pc:spChg chg="mod">
          <ac:chgData name="Mohamed Abuella" userId="f0c53cbd-2cd9-4eb2-b036-7340ae5a781e" providerId="ADAL" clId="{385F54D4-7527-4680-802F-9FEA787D1774}" dt="2023-06-14T12:39:14.230" v="282" actId="1076"/>
          <ac:spMkLst>
            <pc:docMk/>
            <pc:sldMk cId="1918763602" sldId="1549"/>
            <ac:spMk id="7" creationId="{0F828DC3-9092-ECF2-FC3D-ACB3209AB7A3}"/>
          </ac:spMkLst>
        </pc:spChg>
        <pc:spChg chg="add del mod">
          <ac:chgData name="Mohamed Abuella" userId="f0c53cbd-2cd9-4eb2-b036-7340ae5a781e" providerId="ADAL" clId="{385F54D4-7527-4680-802F-9FEA787D1774}" dt="2023-06-14T12:38:47.788" v="267"/>
          <ac:spMkLst>
            <pc:docMk/>
            <pc:sldMk cId="1918763602" sldId="1549"/>
            <ac:spMk id="9" creationId="{0BD37174-D696-31D0-5846-36775A9F7CB1}"/>
          </ac:spMkLst>
        </pc:spChg>
        <pc:spChg chg="add mod">
          <ac:chgData name="Mohamed Abuella" userId="f0c53cbd-2cd9-4eb2-b036-7340ae5a781e" providerId="ADAL" clId="{385F54D4-7527-4680-802F-9FEA787D1774}" dt="2023-06-14T12:56:48.856" v="438" actId="2711"/>
          <ac:spMkLst>
            <pc:docMk/>
            <pc:sldMk cId="1918763602" sldId="1549"/>
            <ac:spMk id="10" creationId="{85521DEC-35EB-BEF1-124E-7A062168AC1F}"/>
          </ac:spMkLst>
        </pc:spChg>
        <pc:spChg chg="mod">
          <ac:chgData name="Mohamed Abuella" userId="f0c53cbd-2cd9-4eb2-b036-7340ae5a781e" providerId="ADAL" clId="{385F54D4-7527-4680-802F-9FEA787D1774}" dt="2023-06-14T12:39:14.230" v="282" actId="1076"/>
          <ac:spMkLst>
            <pc:docMk/>
            <pc:sldMk cId="1918763602" sldId="1549"/>
            <ac:spMk id="14" creationId="{99320D5A-FDE6-FAB1-80DF-9B50C1BC8FC1}"/>
          </ac:spMkLst>
        </pc:spChg>
        <pc:spChg chg="mod">
          <ac:chgData name="Mohamed Abuella" userId="f0c53cbd-2cd9-4eb2-b036-7340ae5a781e" providerId="ADAL" clId="{385F54D4-7527-4680-802F-9FEA787D1774}" dt="2023-06-14T12:25:37.123" v="12" actId="1582"/>
          <ac:spMkLst>
            <pc:docMk/>
            <pc:sldMk cId="1918763602" sldId="1549"/>
            <ac:spMk id="32" creationId="{5A25042C-4320-B947-D777-3A7C942F3671}"/>
          </ac:spMkLst>
        </pc:spChg>
        <pc:spChg chg="mod">
          <ac:chgData name="Mohamed Abuella" userId="f0c53cbd-2cd9-4eb2-b036-7340ae5a781e" providerId="ADAL" clId="{385F54D4-7527-4680-802F-9FEA787D1774}" dt="2023-06-14T12:39:14.230" v="282" actId="1076"/>
          <ac:spMkLst>
            <pc:docMk/>
            <pc:sldMk cId="1918763602" sldId="1549"/>
            <ac:spMk id="42" creationId="{FE12B2DC-AE97-656B-705A-92C962866E3C}"/>
          </ac:spMkLst>
        </pc:spChg>
        <pc:spChg chg="mod">
          <ac:chgData name="Mohamed Abuella" userId="f0c53cbd-2cd9-4eb2-b036-7340ae5a781e" providerId="ADAL" clId="{385F54D4-7527-4680-802F-9FEA787D1774}" dt="2023-06-14T12:39:14.230" v="282" actId="1076"/>
          <ac:spMkLst>
            <pc:docMk/>
            <pc:sldMk cId="1918763602" sldId="1549"/>
            <ac:spMk id="47" creationId="{1810D4A3-F4F3-B033-855E-11D0938EDCCA}"/>
          </ac:spMkLst>
        </pc:spChg>
        <pc:spChg chg="mod">
          <ac:chgData name="Mohamed Abuella" userId="f0c53cbd-2cd9-4eb2-b036-7340ae5a781e" providerId="ADAL" clId="{385F54D4-7527-4680-802F-9FEA787D1774}" dt="2023-06-14T12:39:14.230" v="282" actId="1076"/>
          <ac:spMkLst>
            <pc:docMk/>
            <pc:sldMk cId="1918763602" sldId="1549"/>
            <ac:spMk id="49" creationId="{0E004A9D-2C4B-A7E2-7782-8CCF83E8E432}"/>
          </ac:spMkLst>
        </pc:spChg>
        <pc:spChg chg="mod">
          <ac:chgData name="Mohamed Abuella" userId="f0c53cbd-2cd9-4eb2-b036-7340ae5a781e" providerId="ADAL" clId="{385F54D4-7527-4680-802F-9FEA787D1774}" dt="2023-06-14T12:39:14.230" v="282" actId="1076"/>
          <ac:spMkLst>
            <pc:docMk/>
            <pc:sldMk cId="1918763602" sldId="1549"/>
            <ac:spMk id="55" creationId="{8F7ADC1F-59A5-C7E3-F8F9-AB931AC155DC}"/>
          </ac:spMkLst>
        </pc:spChg>
        <pc:spChg chg="mod">
          <ac:chgData name="Mohamed Abuella" userId="f0c53cbd-2cd9-4eb2-b036-7340ae5a781e" providerId="ADAL" clId="{385F54D4-7527-4680-802F-9FEA787D1774}" dt="2023-06-14T12:39:14.230" v="282" actId="1076"/>
          <ac:spMkLst>
            <pc:docMk/>
            <pc:sldMk cId="1918763602" sldId="1549"/>
            <ac:spMk id="56" creationId="{BBB1A419-AE2B-36F1-AB6F-0005B2337999}"/>
          </ac:spMkLst>
        </pc:spChg>
        <pc:grpChg chg="add del mod">
          <ac:chgData name="Mohamed Abuella" userId="f0c53cbd-2cd9-4eb2-b036-7340ae5a781e" providerId="ADAL" clId="{385F54D4-7527-4680-802F-9FEA787D1774}" dt="2023-06-14T12:39:14.230" v="282" actId="1076"/>
          <ac:grpSpMkLst>
            <pc:docMk/>
            <pc:sldMk cId="1918763602" sldId="1549"/>
            <ac:grpSpMk id="3" creationId="{8360A43D-C877-2E2F-DE3A-6F55198928F8}"/>
          </ac:grpSpMkLst>
        </pc:grpChg>
      </pc:sldChg>
      <pc:sldChg chg="add del">
        <pc:chgData name="Mohamed Abuella" userId="f0c53cbd-2cd9-4eb2-b036-7340ae5a781e" providerId="ADAL" clId="{385F54D4-7527-4680-802F-9FEA787D1774}" dt="2023-06-14T12:26:58.540" v="18" actId="47"/>
        <pc:sldMkLst>
          <pc:docMk/>
          <pc:sldMk cId="3668693362" sldId="1659"/>
        </pc:sldMkLst>
      </pc:sldChg>
      <pc:sldChg chg="addSp delSp modSp add mod">
        <pc:chgData name="Mohamed Abuella" userId="f0c53cbd-2cd9-4eb2-b036-7340ae5a781e" providerId="ADAL" clId="{385F54D4-7527-4680-802F-9FEA787D1774}" dt="2023-06-14T13:03:55.071" v="494" actId="1076"/>
        <pc:sldMkLst>
          <pc:docMk/>
          <pc:sldMk cId="2226131652" sldId="1664"/>
        </pc:sldMkLst>
        <pc:spChg chg="add mod">
          <ac:chgData name="Mohamed Abuella" userId="f0c53cbd-2cd9-4eb2-b036-7340ae5a781e" providerId="ADAL" clId="{385F54D4-7527-4680-802F-9FEA787D1774}" dt="2023-06-14T13:03:31.598" v="490"/>
          <ac:spMkLst>
            <pc:docMk/>
            <pc:sldMk cId="2226131652" sldId="1664"/>
            <ac:spMk id="2" creationId="{764723AF-02CE-B5E1-9D6D-F725857AA07F}"/>
          </ac:spMkLst>
        </pc:spChg>
        <pc:spChg chg="add mod">
          <ac:chgData name="Mohamed Abuella" userId="f0c53cbd-2cd9-4eb2-b036-7340ae5a781e" providerId="ADAL" clId="{385F54D4-7527-4680-802F-9FEA787D1774}" dt="2023-06-14T12:35:57.629" v="188"/>
          <ac:spMkLst>
            <pc:docMk/>
            <pc:sldMk cId="2226131652" sldId="1664"/>
            <ac:spMk id="4" creationId="{81677DF8-7849-39A1-6369-3817FF4999BA}"/>
          </ac:spMkLst>
        </pc:spChg>
        <pc:spChg chg="add mod">
          <ac:chgData name="Mohamed Abuella" userId="f0c53cbd-2cd9-4eb2-b036-7340ae5a781e" providerId="ADAL" clId="{385F54D4-7527-4680-802F-9FEA787D1774}" dt="2023-06-14T12:56:40.869" v="437" actId="2711"/>
          <ac:spMkLst>
            <pc:docMk/>
            <pc:sldMk cId="2226131652" sldId="1664"/>
            <ac:spMk id="7" creationId="{649FDF39-6959-96FF-38F8-FD8466166BAB}"/>
          </ac:spMkLst>
        </pc:spChg>
        <pc:spChg chg="add del mod">
          <ac:chgData name="Mohamed Abuella" userId="f0c53cbd-2cd9-4eb2-b036-7340ae5a781e" providerId="ADAL" clId="{385F54D4-7527-4680-802F-9FEA787D1774}" dt="2023-06-14T12:38:43.171" v="264" actId="21"/>
          <ac:spMkLst>
            <pc:docMk/>
            <pc:sldMk cId="2226131652" sldId="1664"/>
            <ac:spMk id="8" creationId="{86C4703D-472A-28D3-7C3E-94E40FFF67E7}"/>
          </ac:spMkLst>
        </pc:spChg>
        <pc:spChg chg="add del mod">
          <ac:chgData name="Mohamed Abuella" userId="f0c53cbd-2cd9-4eb2-b036-7340ae5a781e" providerId="ADAL" clId="{385F54D4-7527-4680-802F-9FEA787D1774}" dt="2023-06-14T12:39:02.596" v="278" actId="21"/>
          <ac:spMkLst>
            <pc:docMk/>
            <pc:sldMk cId="2226131652" sldId="1664"/>
            <ac:spMk id="9" creationId="{956D39A5-D800-EA66-73DD-3DFB793F156A}"/>
          </ac:spMkLst>
        </pc:spChg>
        <pc:grpChg chg="del mod">
          <ac:chgData name="Mohamed Abuella" userId="f0c53cbd-2cd9-4eb2-b036-7340ae5a781e" providerId="ADAL" clId="{385F54D4-7527-4680-802F-9FEA787D1774}" dt="2023-06-14T12:35:21.140" v="182" actId="21"/>
          <ac:grpSpMkLst>
            <pc:docMk/>
            <pc:sldMk cId="2226131652" sldId="1664"/>
            <ac:grpSpMk id="177" creationId="{33A1C709-786C-15DE-CB6F-80FC93F53D96}"/>
          </ac:grpSpMkLst>
        </pc:grpChg>
        <pc:picChg chg="add mod">
          <ac:chgData name="Mohamed Abuella" userId="f0c53cbd-2cd9-4eb2-b036-7340ae5a781e" providerId="ADAL" clId="{385F54D4-7527-4680-802F-9FEA787D1774}" dt="2023-06-14T13:03:55.071" v="494" actId="1076"/>
          <ac:picMkLst>
            <pc:docMk/>
            <pc:sldMk cId="2226131652" sldId="1664"/>
            <ac:picMk id="3" creationId="{6031D881-C51B-E130-6DBD-1F7C850260BC}"/>
          </ac:picMkLst>
        </pc:picChg>
        <pc:picChg chg="mod">
          <ac:chgData name="Mohamed Abuella" userId="f0c53cbd-2cd9-4eb2-b036-7340ae5a781e" providerId="ADAL" clId="{385F54D4-7527-4680-802F-9FEA787D1774}" dt="2023-06-14T12:35:17.482" v="181" actId="14100"/>
          <ac:picMkLst>
            <pc:docMk/>
            <pc:sldMk cId="2226131652" sldId="1664"/>
            <ac:picMk id="5" creationId="{11445843-2BF6-438C-FB24-122060DD14E6}"/>
          </ac:picMkLst>
        </pc:picChg>
        <pc:picChg chg="mod">
          <ac:chgData name="Mohamed Abuella" userId="f0c53cbd-2cd9-4eb2-b036-7340ae5a781e" providerId="ADAL" clId="{385F54D4-7527-4680-802F-9FEA787D1774}" dt="2023-06-14T12:34:58.865" v="177" actId="1076"/>
          <ac:picMkLst>
            <pc:docMk/>
            <pc:sldMk cId="2226131652" sldId="1664"/>
            <ac:picMk id="94" creationId="{B5445B20-FCAD-61DC-9AB5-B31EAB53EB7C}"/>
          </ac:picMkLst>
        </pc:picChg>
      </pc:sldChg>
      <pc:sldChg chg="add del">
        <pc:chgData name="Mohamed Abuella" userId="f0c53cbd-2cd9-4eb2-b036-7340ae5a781e" providerId="ADAL" clId="{385F54D4-7527-4680-802F-9FEA787D1774}" dt="2023-06-14T12:26:55.536" v="16"/>
        <pc:sldMkLst>
          <pc:docMk/>
          <pc:sldMk cId="3070454212" sldId="1665"/>
        </pc:sldMkLst>
      </pc:sldChg>
      <pc:sldChg chg="addSp delSp modSp add del mod">
        <pc:chgData name="Mohamed Abuella" userId="f0c53cbd-2cd9-4eb2-b036-7340ae5a781e" providerId="ADAL" clId="{385F54D4-7527-4680-802F-9FEA787D1774}" dt="2023-06-14T12:31:07.636" v="68" actId="47"/>
        <pc:sldMkLst>
          <pc:docMk/>
          <pc:sldMk cId="3452370898" sldId="1665"/>
        </pc:sldMkLst>
        <pc:spChg chg="del">
          <ac:chgData name="Mohamed Abuella" userId="f0c53cbd-2cd9-4eb2-b036-7340ae5a781e" providerId="ADAL" clId="{385F54D4-7527-4680-802F-9FEA787D1774}" dt="2023-06-14T12:31:05.457" v="67" actId="21"/>
          <ac:spMkLst>
            <pc:docMk/>
            <pc:sldMk cId="3452370898" sldId="1665"/>
            <ac:spMk id="2" creationId="{AEB70E86-0A44-73E8-D21A-57E10BC58BB4}"/>
          </ac:spMkLst>
        </pc:spChg>
        <pc:spChg chg="add mod">
          <ac:chgData name="Mohamed Abuella" userId="f0c53cbd-2cd9-4eb2-b036-7340ae5a781e" providerId="ADAL" clId="{385F54D4-7527-4680-802F-9FEA787D1774}" dt="2023-06-14T12:28:46.129" v="30"/>
          <ac:spMkLst>
            <pc:docMk/>
            <pc:sldMk cId="3452370898" sldId="1665"/>
            <ac:spMk id="3" creationId="{3DCED41C-041E-827F-A516-AFB4F6CF0B75}"/>
          </ac:spMkLst>
        </pc:spChg>
      </pc:sldChg>
      <pc:sldChg chg="add del">
        <pc:chgData name="Mohamed Abuella" userId="f0c53cbd-2cd9-4eb2-b036-7340ae5a781e" providerId="ADAL" clId="{385F54D4-7527-4680-802F-9FEA787D1774}" dt="2023-06-14T12:30:12.204" v="57"/>
        <pc:sldMkLst>
          <pc:docMk/>
          <pc:sldMk cId="669266434" sldId="1666"/>
        </pc:sldMkLst>
      </pc:sldChg>
      <pc:sldChg chg="addSp delSp modSp add del mod">
        <pc:chgData name="Mohamed Abuella" userId="f0c53cbd-2cd9-4eb2-b036-7340ae5a781e" providerId="ADAL" clId="{385F54D4-7527-4680-802F-9FEA787D1774}" dt="2023-06-14T13:04:00.374" v="495"/>
        <pc:sldMkLst>
          <pc:docMk/>
          <pc:sldMk cId="4243850395" sldId="1666"/>
        </pc:sldMkLst>
        <pc:spChg chg="add del">
          <ac:chgData name="Mohamed Abuella" userId="f0c53cbd-2cd9-4eb2-b036-7340ae5a781e" providerId="ADAL" clId="{385F54D4-7527-4680-802F-9FEA787D1774}" dt="2023-06-14T12:30:41.033" v="63" actId="478"/>
          <ac:spMkLst>
            <pc:docMk/>
            <pc:sldMk cId="4243850395" sldId="1666"/>
            <ac:spMk id="2" creationId="{3835FFE2-6451-C2A7-0639-6C27670EBE71}"/>
          </ac:spMkLst>
        </pc:spChg>
        <pc:spChg chg="add mod">
          <ac:chgData name="Mohamed Abuella" userId="f0c53cbd-2cd9-4eb2-b036-7340ae5a781e" providerId="ADAL" clId="{385F54D4-7527-4680-802F-9FEA787D1774}" dt="2023-06-14T13:04:00.374" v="495"/>
          <ac:spMkLst>
            <pc:docMk/>
            <pc:sldMk cId="4243850395" sldId="1666"/>
            <ac:spMk id="2" creationId="{FAF4F9C4-184D-0BF8-F867-7573A8E2744F}"/>
          </ac:spMkLst>
        </pc:spChg>
        <pc:spChg chg="add del">
          <ac:chgData name="Mohamed Abuella" userId="f0c53cbd-2cd9-4eb2-b036-7340ae5a781e" providerId="ADAL" clId="{385F54D4-7527-4680-802F-9FEA787D1774}" dt="2023-06-14T12:30:41.033" v="63" actId="478"/>
          <ac:spMkLst>
            <pc:docMk/>
            <pc:sldMk cId="4243850395" sldId="1666"/>
            <ac:spMk id="5" creationId="{B3CCC4C7-5C23-B5FD-61C5-AB4BCFB58B63}"/>
          </ac:spMkLst>
        </pc:spChg>
        <pc:spChg chg="add del">
          <ac:chgData name="Mohamed Abuella" userId="f0c53cbd-2cd9-4eb2-b036-7340ae5a781e" providerId="ADAL" clId="{385F54D4-7527-4680-802F-9FEA787D1774}" dt="2023-06-14T12:30:41.033" v="63" actId="478"/>
          <ac:spMkLst>
            <pc:docMk/>
            <pc:sldMk cId="4243850395" sldId="1666"/>
            <ac:spMk id="7" creationId="{0F828DC3-9092-ECF2-FC3D-ACB3209AB7A3}"/>
          </ac:spMkLst>
        </pc:spChg>
        <pc:spChg chg="mod">
          <ac:chgData name="Mohamed Abuella" userId="f0c53cbd-2cd9-4eb2-b036-7340ae5a781e" providerId="ADAL" clId="{385F54D4-7527-4680-802F-9FEA787D1774}" dt="2023-06-14T12:30:52.593" v="64"/>
          <ac:spMkLst>
            <pc:docMk/>
            <pc:sldMk cId="4243850395" sldId="1666"/>
            <ac:spMk id="11" creationId="{CBE89E9C-7E39-BCEB-0B3F-6123B8183B30}"/>
          </ac:spMkLst>
        </pc:spChg>
        <pc:spChg chg="mod">
          <ac:chgData name="Mohamed Abuella" userId="f0c53cbd-2cd9-4eb2-b036-7340ae5a781e" providerId="ADAL" clId="{385F54D4-7527-4680-802F-9FEA787D1774}" dt="2023-06-14T12:30:52.593" v="64"/>
          <ac:spMkLst>
            <pc:docMk/>
            <pc:sldMk cId="4243850395" sldId="1666"/>
            <ac:spMk id="12" creationId="{A5D7CB58-9D33-0572-1C08-DC703F5CD30C}"/>
          </ac:spMkLst>
        </pc:spChg>
        <pc:spChg chg="mod">
          <ac:chgData name="Mohamed Abuella" userId="f0c53cbd-2cd9-4eb2-b036-7340ae5a781e" providerId="ADAL" clId="{385F54D4-7527-4680-802F-9FEA787D1774}" dt="2023-06-14T12:30:52.593" v="64"/>
          <ac:spMkLst>
            <pc:docMk/>
            <pc:sldMk cId="4243850395" sldId="1666"/>
            <ac:spMk id="13" creationId="{27E83790-8FD7-8DFA-C589-6EEE11ACC3EC}"/>
          </ac:spMkLst>
        </pc:spChg>
        <pc:spChg chg="add del">
          <ac:chgData name="Mohamed Abuella" userId="f0c53cbd-2cd9-4eb2-b036-7340ae5a781e" providerId="ADAL" clId="{385F54D4-7527-4680-802F-9FEA787D1774}" dt="2023-06-14T12:30:41.033" v="63" actId="478"/>
          <ac:spMkLst>
            <pc:docMk/>
            <pc:sldMk cId="4243850395" sldId="1666"/>
            <ac:spMk id="14" creationId="{99320D5A-FDE6-FAB1-80DF-9B50C1BC8FC1}"/>
          </ac:spMkLst>
        </pc:spChg>
        <pc:spChg chg="mod">
          <ac:chgData name="Mohamed Abuella" userId="f0c53cbd-2cd9-4eb2-b036-7340ae5a781e" providerId="ADAL" clId="{385F54D4-7527-4680-802F-9FEA787D1774}" dt="2023-06-14T12:30:52.593" v="64"/>
          <ac:spMkLst>
            <pc:docMk/>
            <pc:sldMk cId="4243850395" sldId="1666"/>
            <ac:spMk id="15" creationId="{CD8D8162-634F-B3F4-067A-32FF86DD7306}"/>
          </ac:spMkLst>
        </pc:spChg>
        <pc:spChg chg="mod">
          <ac:chgData name="Mohamed Abuella" userId="f0c53cbd-2cd9-4eb2-b036-7340ae5a781e" providerId="ADAL" clId="{385F54D4-7527-4680-802F-9FEA787D1774}" dt="2023-06-14T12:30:52.593" v="64"/>
          <ac:spMkLst>
            <pc:docMk/>
            <pc:sldMk cId="4243850395" sldId="1666"/>
            <ac:spMk id="16" creationId="{281E5CB3-0F9E-8A18-76D2-AED17BA4F185}"/>
          </ac:spMkLst>
        </pc:spChg>
        <pc:spChg chg="mod">
          <ac:chgData name="Mohamed Abuella" userId="f0c53cbd-2cd9-4eb2-b036-7340ae5a781e" providerId="ADAL" clId="{385F54D4-7527-4680-802F-9FEA787D1774}" dt="2023-06-14T12:30:52.593" v="64"/>
          <ac:spMkLst>
            <pc:docMk/>
            <pc:sldMk cId="4243850395" sldId="1666"/>
            <ac:spMk id="17" creationId="{32388AA8-AE0B-D59D-FA05-2A365CE08DB0}"/>
          </ac:spMkLst>
        </pc:spChg>
        <pc:spChg chg="mod">
          <ac:chgData name="Mohamed Abuella" userId="f0c53cbd-2cd9-4eb2-b036-7340ae5a781e" providerId="ADAL" clId="{385F54D4-7527-4680-802F-9FEA787D1774}" dt="2023-06-14T12:30:52.593" v="64"/>
          <ac:spMkLst>
            <pc:docMk/>
            <pc:sldMk cId="4243850395" sldId="1666"/>
            <ac:spMk id="19" creationId="{DCC62127-CC02-39B4-D457-65A5242F507B}"/>
          </ac:spMkLst>
        </pc:spChg>
        <pc:spChg chg="mod">
          <ac:chgData name="Mohamed Abuella" userId="f0c53cbd-2cd9-4eb2-b036-7340ae5a781e" providerId="ADAL" clId="{385F54D4-7527-4680-802F-9FEA787D1774}" dt="2023-06-14T12:30:52.593" v="64"/>
          <ac:spMkLst>
            <pc:docMk/>
            <pc:sldMk cId="4243850395" sldId="1666"/>
            <ac:spMk id="22" creationId="{3BA737D4-10CD-9173-91F9-9C52D4531531}"/>
          </ac:spMkLst>
        </pc:spChg>
        <pc:spChg chg="mod">
          <ac:chgData name="Mohamed Abuella" userId="f0c53cbd-2cd9-4eb2-b036-7340ae5a781e" providerId="ADAL" clId="{385F54D4-7527-4680-802F-9FEA787D1774}" dt="2023-06-14T12:30:52.593" v="64"/>
          <ac:spMkLst>
            <pc:docMk/>
            <pc:sldMk cId="4243850395" sldId="1666"/>
            <ac:spMk id="23" creationId="{ECA4EB9E-2DFD-5A9F-4ED3-1B5209C9391D}"/>
          </ac:spMkLst>
        </pc:spChg>
        <pc:spChg chg="mod">
          <ac:chgData name="Mohamed Abuella" userId="f0c53cbd-2cd9-4eb2-b036-7340ae5a781e" providerId="ADAL" clId="{385F54D4-7527-4680-802F-9FEA787D1774}" dt="2023-06-14T12:30:52.593" v="64"/>
          <ac:spMkLst>
            <pc:docMk/>
            <pc:sldMk cId="4243850395" sldId="1666"/>
            <ac:spMk id="24" creationId="{964C1A37-199D-BE06-FFE8-D3831D93B41A}"/>
          </ac:spMkLst>
        </pc:spChg>
        <pc:spChg chg="mod">
          <ac:chgData name="Mohamed Abuella" userId="f0c53cbd-2cd9-4eb2-b036-7340ae5a781e" providerId="ADAL" clId="{385F54D4-7527-4680-802F-9FEA787D1774}" dt="2023-06-14T12:30:52.593" v="64"/>
          <ac:spMkLst>
            <pc:docMk/>
            <pc:sldMk cId="4243850395" sldId="1666"/>
            <ac:spMk id="25" creationId="{9F90D244-37F1-0F2F-B169-48C5E6913154}"/>
          </ac:spMkLst>
        </pc:spChg>
        <pc:spChg chg="mod">
          <ac:chgData name="Mohamed Abuella" userId="f0c53cbd-2cd9-4eb2-b036-7340ae5a781e" providerId="ADAL" clId="{385F54D4-7527-4680-802F-9FEA787D1774}" dt="2023-06-14T12:30:52.593" v="64"/>
          <ac:spMkLst>
            <pc:docMk/>
            <pc:sldMk cId="4243850395" sldId="1666"/>
            <ac:spMk id="26" creationId="{EEFC9628-9FBD-8DD4-5DE3-467A9F4EE35C}"/>
          </ac:spMkLst>
        </pc:spChg>
        <pc:spChg chg="mod">
          <ac:chgData name="Mohamed Abuella" userId="f0c53cbd-2cd9-4eb2-b036-7340ae5a781e" providerId="ADAL" clId="{385F54D4-7527-4680-802F-9FEA787D1774}" dt="2023-06-14T12:30:52.593" v="64"/>
          <ac:spMkLst>
            <pc:docMk/>
            <pc:sldMk cId="4243850395" sldId="1666"/>
            <ac:spMk id="28" creationId="{C79414B3-4B1C-85F8-F7BA-5CC7D54011B9}"/>
          </ac:spMkLst>
        </pc:spChg>
        <pc:spChg chg="mod">
          <ac:chgData name="Mohamed Abuella" userId="f0c53cbd-2cd9-4eb2-b036-7340ae5a781e" providerId="ADAL" clId="{385F54D4-7527-4680-802F-9FEA787D1774}" dt="2023-06-14T12:30:52.593" v="64"/>
          <ac:spMkLst>
            <pc:docMk/>
            <pc:sldMk cId="4243850395" sldId="1666"/>
            <ac:spMk id="31" creationId="{0E87B167-2520-87F0-D866-3634FCC143C2}"/>
          </ac:spMkLst>
        </pc:spChg>
        <pc:spChg chg="mod">
          <ac:chgData name="Mohamed Abuella" userId="f0c53cbd-2cd9-4eb2-b036-7340ae5a781e" providerId="ADAL" clId="{385F54D4-7527-4680-802F-9FEA787D1774}" dt="2023-06-14T12:30:52.593" v="64"/>
          <ac:spMkLst>
            <pc:docMk/>
            <pc:sldMk cId="4243850395" sldId="1666"/>
            <ac:spMk id="35" creationId="{D05B364E-6F33-D535-E3AD-B7328C4911CB}"/>
          </ac:spMkLst>
        </pc:spChg>
        <pc:spChg chg="mod">
          <ac:chgData name="Mohamed Abuella" userId="f0c53cbd-2cd9-4eb2-b036-7340ae5a781e" providerId="ADAL" clId="{385F54D4-7527-4680-802F-9FEA787D1774}" dt="2023-06-14T12:30:52.593" v="64"/>
          <ac:spMkLst>
            <pc:docMk/>
            <pc:sldMk cId="4243850395" sldId="1666"/>
            <ac:spMk id="36" creationId="{7991F834-E2A5-99BE-68F0-26AB2C9FE766}"/>
          </ac:spMkLst>
        </pc:spChg>
        <pc:spChg chg="mod">
          <ac:chgData name="Mohamed Abuella" userId="f0c53cbd-2cd9-4eb2-b036-7340ae5a781e" providerId="ADAL" clId="{385F54D4-7527-4680-802F-9FEA787D1774}" dt="2023-06-14T12:30:52.593" v="64"/>
          <ac:spMkLst>
            <pc:docMk/>
            <pc:sldMk cId="4243850395" sldId="1666"/>
            <ac:spMk id="38" creationId="{00BA4C97-DD71-2040-8F50-F717223BE0FD}"/>
          </ac:spMkLst>
        </pc:spChg>
        <pc:spChg chg="mod">
          <ac:chgData name="Mohamed Abuella" userId="f0c53cbd-2cd9-4eb2-b036-7340ae5a781e" providerId="ADAL" clId="{385F54D4-7527-4680-802F-9FEA787D1774}" dt="2023-06-14T12:30:52.593" v="64"/>
          <ac:spMkLst>
            <pc:docMk/>
            <pc:sldMk cId="4243850395" sldId="1666"/>
            <ac:spMk id="39" creationId="{3D765424-4985-ACEF-5611-1B3B7731BCF8}"/>
          </ac:spMkLst>
        </pc:spChg>
        <pc:spChg chg="mod">
          <ac:chgData name="Mohamed Abuella" userId="f0c53cbd-2cd9-4eb2-b036-7340ae5a781e" providerId="ADAL" clId="{385F54D4-7527-4680-802F-9FEA787D1774}" dt="2023-06-14T12:30:52.593" v="64"/>
          <ac:spMkLst>
            <pc:docMk/>
            <pc:sldMk cId="4243850395" sldId="1666"/>
            <ac:spMk id="40" creationId="{EA552147-94C6-CE35-106C-A2BDAEBEACFF}"/>
          </ac:spMkLst>
        </pc:spChg>
        <pc:spChg chg="mod">
          <ac:chgData name="Mohamed Abuella" userId="f0c53cbd-2cd9-4eb2-b036-7340ae5a781e" providerId="ADAL" clId="{385F54D4-7527-4680-802F-9FEA787D1774}" dt="2023-06-14T12:30:52.593" v="64"/>
          <ac:spMkLst>
            <pc:docMk/>
            <pc:sldMk cId="4243850395" sldId="1666"/>
            <ac:spMk id="41" creationId="{36C91154-E1C4-DDEA-C12A-C785F91F2864}"/>
          </ac:spMkLst>
        </pc:spChg>
        <pc:spChg chg="add del">
          <ac:chgData name="Mohamed Abuella" userId="f0c53cbd-2cd9-4eb2-b036-7340ae5a781e" providerId="ADAL" clId="{385F54D4-7527-4680-802F-9FEA787D1774}" dt="2023-06-14T12:30:41.033" v="63" actId="478"/>
          <ac:spMkLst>
            <pc:docMk/>
            <pc:sldMk cId="4243850395" sldId="1666"/>
            <ac:spMk id="42" creationId="{FE12B2DC-AE97-656B-705A-92C962866E3C}"/>
          </ac:spMkLst>
        </pc:spChg>
        <pc:spChg chg="mod">
          <ac:chgData name="Mohamed Abuella" userId="f0c53cbd-2cd9-4eb2-b036-7340ae5a781e" providerId="ADAL" clId="{385F54D4-7527-4680-802F-9FEA787D1774}" dt="2023-06-14T12:30:52.593" v="64"/>
          <ac:spMkLst>
            <pc:docMk/>
            <pc:sldMk cId="4243850395" sldId="1666"/>
            <ac:spMk id="43" creationId="{912981B2-1F81-B691-027D-27DC8391C472}"/>
          </ac:spMkLst>
        </pc:spChg>
        <pc:spChg chg="mod">
          <ac:chgData name="Mohamed Abuella" userId="f0c53cbd-2cd9-4eb2-b036-7340ae5a781e" providerId="ADAL" clId="{385F54D4-7527-4680-802F-9FEA787D1774}" dt="2023-06-14T12:30:52.593" v="64"/>
          <ac:spMkLst>
            <pc:docMk/>
            <pc:sldMk cId="4243850395" sldId="1666"/>
            <ac:spMk id="44" creationId="{F2371D77-6B4A-4E00-F85B-C466C4361602}"/>
          </ac:spMkLst>
        </pc:spChg>
        <pc:spChg chg="mod">
          <ac:chgData name="Mohamed Abuella" userId="f0c53cbd-2cd9-4eb2-b036-7340ae5a781e" providerId="ADAL" clId="{385F54D4-7527-4680-802F-9FEA787D1774}" dt="2023-06-14T12:30:52.593" v="64"/>
          <ac:spMkLst>
            <pc:docMk/>
            <pc:sldMk cId="4243850395" sldId="1666"/>
            <ac:spMk id="45" creationId="{9DB13E34-7F26-EBA9-D9C6-77DF503D738A}"/>
          </ac:spMkLst>
        </pc:spChg>
        <pc:spChg chg="mod">
          <ac:chgData name="Mohamed Abuella" userId="f0c53cbd-2cd9-4eb2-b036-7340ae5a781e" providerId="ADAL" clId="{385F54D4-7527-4680-802F-9FEA787D1774}" dt="2023-06-14T12:30:52.593" v="64"/>
          <ac:spMkLst>
            <pc:docMk/>
            <pc:sldMk cId="4243850395" sldId="1666"/>
            <ac:spMk id="46" creationId="{0F69C80E-891E-3248-E8A3-98006EF36682}"/>
          </ac:spMkLst>
        </pc:spChg>
        <pc:spChg chg="add del">
          <ac:chgData name="Mohamed Abuella" userId="f0c53cbd-2cd9-4eb2-b036-7340ae5a781e" providerId="ADAL" clId="{385F54D4-7527-4680-802F-9FEA787D1774}" dt="2023-06-14T12:30:41.033" v="63" actId="478"/>
          <ac:spMkLst>
            <pc:docMk/>
            <pc:sldMk cId="4243850395" sldId="1666"/>
            <ac:spMk id="47" creationId="{1810D4A3-F4F3-B033-855E-11D0938EDCCA}"/>
          </ac:spMkLst>
        </pc:spChg>
        <pc:spChg chg="mod">
          <ac:chgData name="Mohamed Abuella" userId="f0c53cbd-2cd9-4eb2-b036-7340ae5a781e" providerId="ADAL" clId="{385F54D4-7527-4680-802F-9FEA787D1774}" dt="2023-06-14T12:30:52.593" v="64"/>
          <ac:spMkLst>
            <pc:docMk/>
            <pc:sldMk cId="4243850395" sldId="1666"/>
            <ac:spMk id="48" creationId="{ECC058C5-1B27-C9D0-6D70-9613A36F6DBD}"/>
          </ac:spMkLst>
        </pc:spChg>
        <pc:spChg chg="add del">
          <ac:chgData name="Mohamed Abuella" userId="f0c53cbd-2cd9-4eb2-b036-7340ae5a781e" providerId="ADAL" clId="{385F54D4-7527-4680-802F-9FEA787D1774}" dt="2023-06-14T12:30:41.033" v="63" actId="478"/>
          <ac:spMkLst>
            <pc:docMk/>
            <pc:sldMk cId="4243850395" sldId="1666"/>
            <ac:spMk id="49" creationId="{0E004A9D-2C4B-A7E2-7782-8CCF83E8E432}"/>
          </ac:spMkLst>
        </pc:spChg>
        <pc:spChg chg="mod">
          <ac:chgData name="Mohamed Abuella" userId="f0c53cbd-2cd9-4eb2-b036-7340ae5a781e" providerId="ADAL" clId="{385F54D4-7527-4680-802F-9FEA787D1774}" dt="2023-06-14T12:30:52.593" v="64"/>
          <ac:spMkLst>
            <pc:docMk/>
            <pc:sldMk cId="4243850395" sldId="1666"/>
            <ac:spMk id="50" creationId="{EB9A3015-4A05-A2BD-2D60-45952CA43E0C}"/>
          </ac:spMkLst>
        </pc:spChg>
        <pc:spChg chg="mod">
          <ac:chgData name="Mohamed Abuella" userId="f0c53cbd-2cd9-4eb2-b036-7340ae5a781e" providerId="ADAL" clId="{385F54D4-7527-4680-802F-9FEA787D1774}" dt="2023-06-14T12:30:52.593" v="64"/>
          <ac:spMkLst>
            <pc:docMk/>
            <pc:sldMk cId="4243850395" sldId="1666"/>
            <ac:spMk id="51" creationId="{AF7CBDC1-3584-8D37-6EE1-FDD9B75A1F72}"/>
          </ac:spMkLst>
        </pc:spChg>
        <pc:spChg chg="mod">
          <ac:chgData name="Mohamed Abuella" userId="f0c53cbd-2cd9-4eb2-b036-7340ae5a781e" providerId="ADAL" clId="{385F54D4-7527-4680-802F-9FEA787D1774}" dt="2023-06-14T12:30:52.593" v="64"/>
          <ac:spMkLst>
            <pc:docMk/>
            <pc:sldMk cId="4243850395" sldId="1666"/>
            <ac:spMk id="52" creationId="{CD076313-232A-A08E-C63B-272628AC7699}"/>
          </ac:spMkLst>
        </pc:spChg>
        <pc:spChg chg="mod">
          <ac:chgData name="Mohamed Abuella" userId="f0c53cbd-2cd9-4eb2-b036-7340ae5a781e" providerId="ADAL" clId="{385F54D4-7527-4680-802F-9FEA787D1774}" dt="2023-06-14T12:30:52.593" v="64"/>
          <ac:spMkLst>
            <pc:docMk/>
            <pc:sldMk cId="4243850395" sldId="1666"/>
            <ac:spMk id="53" creationId="{9DCB631A-75BF-3D6E-65DB-EDF0F2A5F1E9}"/>
          </ac:spMkLst>
        </pc:spChg>
        <pc:spChg chg="mod">
          <ac:chgData name="Mohamed Abuella" userId="f0c53cbd-2cd9-4eb2-b036-7340ae5a781e" providerId="ADAL" clId="{385F54D4-7527-4680-802F-9FEA787D1774}" dt="2023-06-14T12:30:52.593" v="64"/>
          <ac:spMkLst>
            <pc:docMk/>
            <pc:sldMk cId="4243850395" sldId="1666"/>
            <ac:spMk id="54" creationId="{DD4BC7E3-6940-29C9-E552-6EA6613D3710}"/>
          </ac:spMkLst>
        </pc:spChg>
        <pc:spChg chg="add del">
          <ac:chgData name="Mohamed Abuella" userId="f0c53cbd-2cd9-4eb2-b036-7340ae5a781e" providerId="ADAL" clId="{385F54D4-7527-4680-802F-9FEA787D1774}" dt="2023-06-14T12:30:41.033" v="63" actId="478"/>
          <ac:spMkLst>
            <pc:docMk/>
            <pc:sldMk cId="4243850395" sldId="1666"/>
            <ac:spMk id="55" creationId="{8F7ADC1F-59A5-C7E3-F8F9-AB931AC155DC}"/>
          </ac:spMkLst>
        </pc:spChg>
        <pc:spChg chg="add del">
          <ac:chgData name="Mohamed Abuella" userId="f0c53cbd-2cd9-4eb2-b036-7340ae5a781e" providerId="ADAL" clId="{385F54D4-7527-4680-802F-9FEA787D1774}" dt="2023-06-14T12:30:41.033" v="63" actId="478"/>
          <ac:spMkLst>
            <pc:docMk/>
            <pc:sldMk cId="4243850395" sldId="1666"/>
            <ac:spMk id="56" creationId="{BBB1A419-AE2B-36F1-AB6F-0005B2337999}"/>
          </ac:spMkLst>
        </pc:spChg>
        <pc:spChg chg="mod">
          <ac:chgData name="Mohamed Abuella" userId="f0c53cbd-2cd9-4eb2-b036-7340ae5a781e" providerId="ADAL" clId="{385F54D4-7527-4680-802F-9FEA787D1774}" dt="2023-06-14T12:30:52.593" v="64"/>
          <ac:spMkLst>
            <pc:docMk/>
            <pc:sldMk cId="4243850395" sldId="1666"/>
            <ac:spMk id="57" creationId="{C7197E26-0334-3B51-EF4C-5EB88BA8CA25}"/>
          </ac:spMkLst>
        </pc:spChg>
        <pc:spChg chg="mod">
          <ac:chgData name="Mohamed Abuella" userId="f0c53cbd-2cd9-4eb2-b036-7340ae5a781e" providerId="ADAL" clId="{385F54D4-7527-4680-802F-9FEA787D1774}" dt="2023-06-14T12:30:52.593" v="64"/>
          <ac:spMkLst>
            <pc:docMk/>
            <pc:sldMk cId="4243850395" sldId="1666"/>
            <ac:spMk id="59" creationId="{3C019F23-0D57-7CE9-23A9-D1E030CA0392}"/>
          </ac:spMkLst>
        </pc:spChg>
        <pc:spChg chg="mod">
          <ac:chgData name="Mohamed Abuella" userId="f0c53cbd-2cd9-4eb2-b036-7340ae5a781e" providerId="ADAL" clId="{385F54D4-7527-4680-802F-9FEA787D1774}" dt="2023-06-14T12:30:52.593" v="64"/>
          <ac:spMkLst>
            <pc:docMk/>
            <pc:sldMk cId="4243850395" sldId="1666"/>
            <ac:spMk id="64" creationId="{F8DECBD2-80C2-3E12-B235-6E04B6273C3E}"/>
          </ac:spMkLst>
        </pc:spChg>
        <pc:spChg chg="mod">
          <ac:chgData name="Mohamed Abuella" userId="f0c53cbd-2cd9-4eb2-b036-7340ae5a781e" providerId="ADAL" clId="{385F54D4-7527-4680-802F-9FEA787D1774}" dt="2023-06-14T12:30:52.593" v="64"/>
          <ac:spMkLst>
            <pc:docMk/>
            <pc:sldMk cId="4243850395" sldId="1666"/>
            <ac:spMk id="65" creationId="{0537EAF6-A011-162F-CB96-6BBD40209C09}"/>
          </ac:spMkLst>
        </pc:spChg>
        <pc:spChg chg="mod">
          <ac:chgData name="Mohamed Abuella" userId="f0c53cbd-2cd9-4eb2-b036-7340ae5a781e" providerId="ADAL" clId="{385F54D4-7527-4680-802F-9FEA787D1774}" dt="2023-06-14T12:30:52.593" v="64"/>
          <ac:spMkLst>
            <pc:docMk/>
            <pc:sldMk cId="4243850395" sldId="1666"/>
            <ac:spMk id="66" creationId="{9B11E337-A118-EAC5-9635-180FA07D280A}"/>
          </ac:spMkLst>
        </pc:spChg>
        <pc:spChg chg="mod">
          <ac:chgData name="Mohamed Abuella" userId="f0c53cbd-2cd9-4eb2-b036-7340ae5a781e" providerId="ADAL" clId="{385F54D4-7527-4680-802F-9FEA787D1774}" dt="2023-06-14T12:30:52.593" v="64"/>
          <ac:spMkLst>
            <pc:docMk/>
            <pc:sldMk cId="4243850395" sldId="1666"/>
            <ac:spMk id="67" creationId="{57B01EAB-C219-445A-922B-A8576010EB1B}"/>
          </ac:spMkLst>
        </pc:spChg>
        <pc:spChg chg="mod">
          <ac:chgData name="Mohamed Abuella" userId="f0c53cbd-2cd9-4eb2-b036-7340ae5a781e" providerId="ADAL" clId="{385F54D4-7527-4680-802F-9FEA787D1774}" dt="2023-06-14T12:30:52.593" v="64"/>
          <ac:spMkLst>
            <pc:docMk/>
            <pc:sldMk cId="4243850395" sldId="1666"/>
            <ac:spMk id="69" creationId="{1EE5A543-F1D3-D5BF-91E4-A380835FC4F9}"/>
          </ac:spMkLst>
        </pc:spChg>
        <pc:spChg chg="mod">
          <ac:chgData name="Mohamed Abuella" userId="f0c53cbd-2cd9-4eb2-b036-7340ae5a781e" providerId="ADAL" clId="{385F54D4-7527-4680-802F-9FEA787D1774}" dt="2023-06-14T12:30:52.593" v="64"/>
          <ac:spMkLst>
            <pc:docMk/>
            <pc:sldMk cId="4243850395" sldId="1666"/>
            <ac:spMk id="70" creationId="{9B5D8834-7A0F-8F62-4D5E-3A026EA76057}"/>
          </ac:spMkLst>
        </pc:spChg>
        <pc:spChg chg="mod">
          <ac:chgData name="Mohamed Abuella" userId="f0c53cbd-2cd9-4eb2-b036-7340ae5a781e" providerId="ADAL" clId="{385F54D4-7527-4680-802F-9FEA787D1774}" dt="2023-06-14T12:30:52.593" v="64"/>
          <ac:spMkLst>
            <pc:docMk/>
            <pc:sldMk cId="4243850395" sldId="1666"/>
            <ac:spMk id="71" creationId="{51E7F2E1-54B7-F84E-F9CA-30F4FDEC23DC}"/>
          </ac:spMkLst>
        </pc:spChg>
        <pc:spChg chg="mod">
          <ac:chgData name="Mohamed Abuella" userId="f0c53cbd-2cd9-4eb2-b036-7340ae5a781e" providerId="ADAL" clId="{385F54D4-7527-4680-802F-9FEA787D1774}" dt="2023-06-14T12:30:52.593" v="64"/>
          <ac:spMkLst>
            <pc:docMk/>
            <pc:sldMk cId="4243850395" sldId="1666"/>
            <ac:spMk id="72" creationId="{06DCFD4E-7292-D549-8F03-342AA107F212}"/>
          </ac:spMkLst>
        </pc:spChg>
        <pc:spChg chg="mod">
          <ac:chgData name="Mohamed Abuella" userId="f0c53cbd-2cd9-4eb2-b036-7340ae5a781e" providerId="ADAL" clId="{385F54D4-7527-4680-802F-9FEA787D1774}" dt="2023-06-14T12:30:52.593" v="64"/>
          <ac:spMkLst>
            <pc:docMk/>
            <pc:sldMk cId="4243850395" sldId="1666"/>
            <ac:spMk id="73" creationId="{F4C0B62E-76BC-D737-26E9-1F4202676A88}"/>
          </ac:spMkLst>
        </pc:spChg>
        <pc:spChg chg="mod">
          <ac:chgData name="Mohamed Abuella" userId="f0c53cbd-2cd9-4eb2-b036-7340ae5a781e" providerId="ADAL" clId="{385F54D4-7527-4680-802F-9FEA787D1774}" dt="2023-06-14T12:30:52.593" v="64"/>
          <ac:spMkLst>
            <pc:docMk/>
            <pc:sldMk cId="4243850395" sldId="1666"/>
            <ac:spMk id="74" creationId="{1442EE88-B779-6FC7-DFE4-B12B8A4D63E2}"/>
          </ac:spMkLst>
        </pc:spChg>
        <pc:spChg chg="mod">
          <ac:chgData name="Mohamed Abuella" userId="f0c53cbd-2cd9-4eb2-b036-7340ae5a781e" providerId="ADAL" clId="{385F54D4-7527-4680-802F-9FEA787D1774}" dt="2023-06-14T12:30:52.593" v="64"/>
          <ac:spMkLst>
            <pc:docMk/>
            <pc:sldMk cId="4243850395" sldId="1666"/>
            <ac:spMk id="75" creationId="{F0B4C9C4-3D63-EDD5-471E-5DA0AB70065F}"/>
          </ac:spMkLst>
        </pc:spChg>
        <pc:spChg chg="mod">
          <ac:chgData name="Mohamed Abuella" userId="f0c53cbd-2cd9-4eb2-b036-7340ae5a781e" providerId="ADAL" clId="{385F54D4-7527-4680-802F-9FEA787D1774}" dt="2023-06-14T12:30:52.593" v="64"/>
          <ac:spMkLst>
            <pc:docMk/>
            <pc:sldMk cId="4243850395" sldId="1666"/>
            <ac:spMk id="76" creationId="{D556395B-438D-CAEE-7D08-D3C74E08B744}"/>
          </ac:spMkLst>
        </pc:spChg>
        <pc:spChg chg="mod">
          <ac:chgData name="Mohamed Abuella" userId="f0c53cbd-2cd9-4eb2-b036-7340ae5a781e" providerId="ADAL" clId="{385F54D4-7527-4680-802F-9FEA787D1774}" dt="2023-06-14T12:30:52.593" v="64"/>
          <ac:spMkLst>
            <pc:docMk/>
            <pc:sldMk cId="4243850395" sldId="1666"/>
            <ac:spMk id="78" creationId="{83244345-D21C-CA34-B102-4E842BF115AB}"/>
          </ac:spMkLst>
        </pc:spChg>
        <pc:spChg chg="mod">
          <ac:chgData name="Mohamed Abuella" userId="f0c53cbd-2cd9-4eb2-b036-7340ae5a781e" providerId="ADAL" clId="{385F54D4-7527-4680-802F-9FEA787D1774}" dt="2023-06-14T12:30:52.593" v="64"/>
          <ac:spMkLst>
            <pc:docMk/>
            <pc:sldMk cId="4243850395" sldId="1666"/>
            <ac:spMk id="79" creationId="{09471FEA-89D2-0821-9DCD-7FBBD94A9201}"/>
          </ac:spMkLst>
        </pc:spChg>
        <pc:spChg chg="mod">
          <ac:chgData name="Mohamed Abuella" userId="f0c53cbd-2cd9-4eb2-b036-7340ae5a781e" providerId="ADAL" clId="{385F54D4-7527-4680-802F-9FEA787D1774}" dt="2023-06-14T12:30:52.593" v="64"/>
          <ac:spMkLst>
            <pc:docMk/>
            <pc:sldMk cId="4243850395" sldId="1666"/>
            <ac:spMk id="81" creationId="{6BDCB3B7-7030-2F28-1E87-D6DCE0E180F9}"/>
          </ac:spMkLst>
        </pc:spChg>
        <pc:spChg chg="mod">
          <ac:chgData name="Mohamed Abuella" userId="f0c53cbd-2cd9-4eb2-b036-7340ae5a781e" providerId="ADAL" clId="{385F54D4-7527-4680-802F-9FEA787D1774}" dt="2023-06-14T12:30:52.593" v="64"/>
          <ac:spMkLst>
            <pc:docMk/>
            <pc:sldMk cId="4243850395" sldId="1666"/>
            <ac:spMk id="82" creationId="{E72F71BB-D215-AB74-2F26-DF3649F379EE}"/>
          </ac:spMkLst>
        </pc:spChg>
        <pc:spChg chg="mod">
          <ac:chgData name="Mohamed Abuella" userId="f0c53cbd-2cd9-4eb2-b036-7340ae5a781e" providerId="ADAL" clId="{385F54D4-7527-4680-802F-9FEA787D1774}" dt="2023-06-14T12:30:52.593" v="64"/>
          <ac:spMkLst>
            <pc:docMk/>
            <pc:sldMk cId="4243850395" sldId="1666"/>
            <ac:spMk id="90" creationId="{B5C90D5C-8977-A312-8508-2790965CD218}"/>
          </ac:spMkLst>
        </pc:spChg>
        <pc:spChg chg="mod">
          <ac:chgData name="Mohamed Abuella" userId="f0c53cbd-2cd9-4eb2-b036-7340ae5a781e" providerId="ADAL" clId="{385F54D4-7527-4680-802F-9FEA787D1774}" dt="2023-06-14T12:30:52.593" v="64"/>
          <ac:spMkLst>
            <pc:docMk/>
            <pc:sldMk cId="4243850395" sldId="1666"/>
            <ac:spMk id="91" creationId="{7E73DD02-F474-B383-DB9C-FBEC35C71E99}"/>
          </ac:spMkLst>
        </pc:spChg>
        <pc:spChg chg="mod">
          <ac:chgData name="Mohamed Abuella" userId="f0c53cbd-2cd9-4eb2-b036-7340ae5a781e" providerId="ADAL" clId="{385F54D4-7527-4680-802F-9FEA787D1774}" dt="2023-06-14T12:30:52.593" v="64"/>
          <ac:spMkLst>
            <pc:docMk/>
            <pc:sldMk cId="4243850395" sldId="1666"/>
            <ac:spMk id="92" creationId="{2DE38CB0-0E68-1C59-00C0-38F00E344ABE}"/>
          </ac:spMkLst>
        </pc:spChg>
        <pc:spChg chg="mod">
          <ac:chgData name="Mohamed Abuella" userId="f0c53cbd-2cd9-4eb2-b036-7340ae5a781e" providerId="ADAL" clId="{385F54D4-7527-4680-802F-9FEA787D1774}" dt="2023-06-14T12:30:52.593" v="64"/>
          <ac:spMkLst>
            <pc:docMk/>
            <pc:sldMk cId="4243850395" sldId="1666"/>
            <ac:spMk id="93" creationId="{BF6B882B-8749-D48A-427A-9375F8A864C3}"/>
          </ac:spMkLst>
        </pc:spChg>
        <pc:spChg chg="mod">
          <ac:chgData name="Mohamed Abuella" userId="f0c53cbd-2cd9-4eb2-b036-7340ae5a781e" providerId="ADAL" clId="{385F54D4-7527-4680-802F-9FEA787D1774}" dt="2023-06-14T12:30:52.593" v="64"/>
          <ac:spMkLst>
            <pc:docMk/>
            <pc:sldMk cId="4243850395" sldId="1666"/>
            <ac:spMk id="94" creationId="{353FC707-0061-9383-BBCC-68F17DE21230}"/>
          </ac:spMkLst>
        </pc:spChg>
        <pc:spChg chg="mod">
          <ac:chgData name="Mohamed Abuella" userId="f0c53cbd-2cd9-4eb2-b036-7340ae5a781e" providerId="ADAL" clId="{385F54D4-7527-4680-802F-9FEA787D1774}" dt="2023-06-14T12:30:52.593" v="64"/>
          <ac:spMkLst>
            <pc:docMk/>
            <pc:sldMk cId="4243850395" sldId="1666"/>
            <ac:spMk id="95" creationId="{84E1DF96-0D13-D1AE-9F20-6AE6AD9D6C16}"/>
          </ac:spMkLst>
        </pc:spChg>
        <pc:spChg chg="mod">
          <ac:chgData name="Mohamed Abuella" userId="f0c53cbd-2cd9-4eb2-b036-7340ae5a781e" providerId="ADAL" clId="{385F54D4-7527-4680-802F-9FEA787D1774}" dt="2023-06-14T12:30:52.593" v="64"/>
          <ac:spMkLst>
            <pc:docMk/>
            <pc:sldMk cId="4243850395" sldId="1666"/>
            <ac:spMk id="96" creationId="{6153B85E-140F-7E68-3FB6-61C83D0DD178}"/>
          </ac:spMkLst>
        </pc:spChg>
        <pc:spChg chg="mod">
          <ac:chgData name="Mohamed Abuella" userId="f0c53cbd-2cd9-4eb2-b036-7340ae5a781e" providerId="ADAL" clId="{385F54D4-7527-4680-802F-9FEA787D1774}" dt="2023-06-14T12:30:52.593" v="64"/>
          <ac:spMkLst>
            <pc:docMk/>
            <pc:sldMk cId="4243850395" sldId="1666"/>
            <ac:spMk id="97" creationId="{B7E8A625-FDB2-9049-2AAE-F4618EDD6160}"/>
          </ac:spMkLst>
        </pc:spChg>
        <pc:spChg chg="mod">
          <ac:chgData name="Mohamed Abuella" userId="f0c53cbd-2cd9-4eb2-b036-7340ae5a781e" providerId="ADAL" clId="{385F54D4-7527-4680-802F-9FEA787D1774}" dt="2023-06-14T12:30:52.593" v="64"/>
          <ac:spMkLst>
            <pc:docMk/>
            <pc:sldMk cId="4243850395" sldId="1666"/>
            <ac:spMk id="98" creationId="{FDD4BB40-F5FF-73EE-9B3B-762735BAE6F7}"/>
          </ac:spMkLst>
        </pc:spChg>
        <pc:spChg chg="mod">
          <ac:chgData name="Mohamed Abuella" userId="f0c53cbd-2cd9-4eb2-b036-7340ae5a781e" providerId="ADAL" clId="{385F54D4-7527-4680-802F-9FEA787D1774}" dt="2023-06-14T12:30:52.593" v="64"/>
          <ac:spMkLst>
            <pc:docMk/>
            <pc:sldMk cId="4243850395" sldId="1666"/>
            <ac:spMk id="99" creationId="{67EDA7C3-F836-453A-89D2-FB72DF333164}"/>
          </ac:spMkLst>
        </pc:spChg>
        <pc:spChg chg="mod">
          <ac:chgData name="Mohamed Abuella" userId="f0c53cbd-2cd9-4eb2-b036-7340ae5a781e" providerId="ADAL" clId="{385F54D4-7527-4680-802F-9FEA787D1774}" dt="2023-06-14T12:30:52.593" v="64"/>
          <ac:spMkLst>
            <pc:docMk/>
            <pc:sldMk cId="4243850395" sldId="1666"/>
            <ac:spMk id="100" creationId="{8C376219-C3B0-0369-59A2-6F60A12298C4}"/>
          </ac:spMkLst>
        </pc:spChg>
        <pc:spChg chg="mod">
          <ac:chgData name="Mohamed Abuella" userId="f0c53cbd-2cd9-4eb2-b036-7340ae5a781e" providerId="ADAL" clId="{385F54D4-7527-4680-802F-9FEA787D1774}" dt="2023-06-14T12:30:52.593" v="64"/>
          <ac:spMkLst>
            <pc:docMk/>
            <pc:sldMk cId="4243850395" sldId="1666"/>
            <ac:spMk id="101" creationId="{366AA39E-32F1-509C-2C79-336F970257AA}"/>
          </ac:spMkLst>
        </pc:spChg>
        <pc:spChg chg="mod">
          <ac:chgData name="Mohamed Abuella" userId="f0c53cbd-2cd9-4eb2-b036-7340ae5a781e" providerId="ADAL" clId="{385F54D4-7527-4680-802F-9FEA787D1774}" dt="2023-06-14T12:30:52.593" v="64"/>
          <ac:spMkLst>
            <pc:docMk/>
            <pc:sldMk cId="4243850395" sldId="1666"/>
            <ac:spMk id="102" creationId="{E0689297-DDF0-6D66-996F-0932EBDF6558}"/>
          </ac:spMkLst>
        </pc:spChg>
        <pc:spChg chg="mod">
          <ac:chgData name="Mohamed Abuella" userId="f0c53cbd-2cd9-4eb2-b036-7340ae5a781e" providerId="ADAL" clId="{385F54D4-7527-4680-802F-9FEA787D1774}" dt="2023-06-14T12:30:52.593" v="64"/>
          <ac:spMkLst>
            <pc:docMk/>
            <pc:sldMk cId="4243850395" sldId="1666"/>
            <ac:spMk id="103" creationId="{A5D56410-C465-0E91-A21E-996AC3A839A4}"/>
          </ac:spMkLst>
        </pc:spChg>
        <pc:spChg chg="mod">
          <ac:chgData name="Mohamed Abuella" userId="f0c53cbd-2cd9-4eb2-b036-7340ae5a781e" providerId="ADAL" clId="{385F54D4-7527-4680-802F-9FEA787D1774}" dt="2023-06-14T12:30:52.593" v="64"/>
          <ac:spMkLst>
            <pc:docMk/>
            <pc:sldMk cId="4243850395" sldId="1666"/>
            <ac:spMk id="104" creationId="{89FE1F8C-4AA6-48A6-5F3B-AB43931F82C0}"/>
          </ac:spMkLst>
        </pc:spChg>
        <pc:spChg chg="mod">
          <ac:chgData name="Mohamed Abuella" userId="f0c53cbd-2cd9-4eb2-b036-7340ae5a781e" providerId="ADAL" clId="{385F54D4-7527-4680-802F-9FEA787D1774}" dt="2023-06-14T12:30:52.593" v="64"/>
          <ac:spMkLst>
            <pc:docMk/>
            <pc:sldMk cId="4243850395" sldId="1666"/>
            <ac:spMk id="105" creationId="{3ECC5EEA-F69D-5A95-7AFE-7E41A426676F}"/>
          </ac:spMkLst>
        </pc:spChg>
        <pc:spChg chg="mod">
          <ac:chgData name="Mohamed Abuella" userId="f0c53cbd-2cd9-4eb2-b036-7340ae5a781e" providerId="ADAL" clId="{385F54D4-7527-4680-802F-9FEA787D1774}" dt="2023-06-14T12:30:52.593" v="64"/>
          <ac:spMkLst>
            <pc:docMk/>
            <pc:sldMk cId="4243850395" sldId="1666"/>
            <ac:spMk id="106" creationId="{B4C6EB22-964E-0D63-589D-AE9C427F361B}"/>
          </ac:spMkLst>
        </pc:spChg>
        <pc:spChg chg="mod">
          <ac:chgData name="Mohamed Abuella" userId="f0c53cbd-2cd9-4eb2-b036-7340ae5a781e" providerId="ADAL" clId="{385F54D4-7527-4680-802F-9FEA787D1774}" dt="2023-06-14T12:30:52.593" v="64"/>
          <ac:spMkLst>
            <pc:docMk/>
            <pc:sldMk cId="4243850395" sldId="1666"/>
            <ac:spMk id="107" creationId="{10E2455B-D16F-0A7B-0811-932C706B91E7}"/>
          </ac:spMkLst>
        </pc:spChg>
        <pc:spChg chg="mod">
          <ac:chgData name="Mohamed Abuella" userId="f0c53cbd-2cd9-4eb2-b036-7340ae5a781e" providerId="ADAL" clId="{385F54D4-7527-4680-802F-9FEA787D1774}" dt="2023-06-14T12:30:52.593" v="64"/>
          <ac:spMkLst>
            <pc:docMk/>
            <pc:sldMk cId="4243850395" sldId="1666"/>
            <ac:spMk id="108" creationId="{E57415EA-D285-B3CC-02DC-B13D2FD31F28}"/>
          </ac:spMkLst>
        </pc:spChg>
        <pc:spChg chg="mod">
          <ac:chgData name="Mohamed Abuella" userId="f0c53cbd-2cd9-4eb2-b036-7340ae5a781e" providerId="ADAL" clId="{385F54D4-7527-4680-802F-9FEA787D1774}" dt="2023-06-14T12:30:52.593" v="64"/>
          <ac:spMkLst>
            <pc:docMk/>
            <pc:sldMk cId="4243850395" sldId="1666"/>
            <ac:spMk id="109" creationId="{C9EDABF6-F0F8-A672-5235-8B40E78F473B}"/>
          </ac:spMkLst>
        </pc:spChg>
        <pc:spChg chg="mod">
          <ac:chgData name="Mohamed Abuella" userId="f0c53cbd-2cd9-4eb2-b036-7340ae5a781e" providerId="ADAL" clId="{385F54D4-7527-4680-802F-9FEA787D1774}" dt="2023-06-14T12:30:52.593" v="64"/>
          <ac:spMkLst>
            <pc:docMk/>
            <pc:sldMk cId="4243850395" sldId="1666"/>
            <ac:spMk id="110" creationId="{4BE0A31A-D3B3-AC69-D70D-B244D7BF679D}"/>
          </ac:spMkLst>
        </pc:spChg>
        <pc:spChg chg="mod">
          <ac:chgData name="Mohamed Abuella" userId="f0c53cbd-2cd9-4eb2-b036-7340ae5a781e" providerId="ADAL" clId="{385F54D4-7527-4680-802F-9FEA787D1774}" dt="2023-06-14T12:30:52.593" v="64"/>
          <ac:spMkLst>
            <pc:docMk/>
            <pc:sldMk cId="4243850395" sldId="1666"/>
            <ac:spMk id="111" creationId="{CF747740-8225-56A3-CD21-B308A137E64F}"/>
          </ac:spMkLst>
        </pc:spChg>
        <pc:spChg chg="mod">
          <ac:chgData name="Mohamed Abuella" userId="f0c53cbd-2cd9-4eb2-b036-7340ae5a781e" providerId="ADAL" clId="{385F54D4-7527-4680-802F-9FEA787D1774}" dt="2023-06-14T12:30:52.593" v="64"/>
          <ac:spMkLst>
            <pc:docMk/>
            <pc:sldMk cId="4243850395" sldId="1666"/>
            <ac:spMk id="112" creationId="{0BB4EC94-A537-48EA-3B76-2E06AAC3218B}"/>
          </ac:spMkLst>
        </pc:spChg>
        <pc:spChg chg="mod">
          <ac:chgData name="Mohamed Abuella" userId="f0c53cbd-2cd9-4eb2-b036-7340ae5a781e" providerId="ADAL" clId="{385F54D4-7527-4680-802F-9FEA787D1774}" dt="2023-06-14T12:30:52.593" v="64"/>
          <ac:spMkLst>
            <pc:docMk/>
            <pc:sldMk cId="4243850395" sldId="1666"/>
            <ac:spMk id="113" creationId="{3BAAB1F0-2CDE-2102-DD69-F60C1EDCB713}"/>
          </ac:spMkLst>
        </pc:spChg>
        <pc:spChg chg="mod">
          <ac:chgData name="Mohamed Abuella" userId="f0c53cbd-2cd9-4eb2-b036-7340ae5a781e" providerId="ADAL" clId="{385F54D4-7527-4680-802F-9FEA787D1774}" dt="2023-06-14T12:30:52.593" v="64"/>
          <ac:spMkLst>
            <pc:docMk/>
            <pc:sldMk cId="4243850395" sldId="1666"/>
            <ac:spMk id="114" creationId="{2B693ABD-F8E6-3201-DCF9-ECDCF02C48EB}"/>
          </ac:spMkLst>
        </pc:spChg>
        <pc:spChg chg="mod">
          <ac:chgData name="Mohamed Abuella" userId="f0c53cbd-2cd9-4eb2-b036-7340ae5a781e" providerId="ADAL" clId="{385F54D4-7527-4680-802F-9FEA787D1774}" dt="2023-06-14T12:30:52.593" v="64"/>
          <ac:spMkLst>
            <pc:docMk/>
            <pc:sldMk cId="4243850395" sldId="1666"/>
            <ac:spMk id="115" creationId="{5370BCA2-F908-FACA-0E74-E2F25DEFC5AE}"/>
          </ac:spMkLst>
        </pc:spChg>
        <pc:spChg chg="mod">
          <ac:chgData name="Mohamed Abuella" userId="f0c53cbd-2cd9-4eb2-b036-7340ae5a781e" providerId="ADAL" clId="{385F54D4-7527-4680-802F-9FEA787D1774}" dt="2023-06-14T12:30:52.593" v="64"/>
          <ac:spMkLst>
            <pc:docMk/>
            <pc:sldMk cId="4243850395" sldId="1666"/>
            <ac:spMk id="116" creationId="{33BD18E6-8615-ED50-46A4-D53970599C3F}"/>
          </ac:spMkLst>
        </pc:spChg>
        <pc:spChg chg="mod">
          <ac:chgData name="Mohamed Abuella" userId="f0c53cbd-2cd9-4eb2-b036-7340ae5a781e" providerId="ADAL" clId="{385F54D4-7527-4680-802F-9FEA787D1774}" dt="2023-06-14T12:30:52.593" v="64"/>
          <ac:spMkLst>
            <pc:docMk/>
            <pc:sldMk cId="4243850395" sldId="1666"/>
            <ac:spMk id="117" creationId="{DA8D7F4C-2860-55A7-F730-741AAE32D575}"/>
          </ac:spMkLst>
        </pc:spChg>
        <pc:spChg chg="mod">
          <ac:chgData name="Mohamed Abuella" userId="f0c53cbd-2cd9-4eb2-b036-7340ae5a781e" providerId="ADAL" clId="{385F54D4-7527-4680-802F-9FEA787D1774}" dt="2023-06-14T12:30:52.593" v="64"/>
          <ac:spMkLst>
            <pc:docMk/>
            <pc:sldMk cId="4243850395" sldId="1666"/>
            <ac:spMk id="118" creationId="{217B3710-AA75-D82E-7A18-69C965120E02}"/>
          </ac:spMkLst>
        </pc:spChg>
        <pc:spChg chg="mod">
          <ac:chgData name="Mohamed Abuella" userId="f0c53cbd-2cd9-4eb2-b036-7340ae5a781e" providerId="ADAL" clId="{385F54D4-7527-4680-802F-9FEA787D1774}" dt="2023-06-14T12:30:52.593" v="64"/>
          <ac:spMkLst>
            <pc:docMk/>
            <pc:sldMk cId="4243850395" sldId="1666"/>
            <ac:spMk id="119" creationId="{B2561F16-6D97-E9FF-DB1B-5733F0A5AEBA}"/>
          </ac:spMkLst>
        </pc:spChg>
        <pc:spChg chg="mod">
          <ac:chgData name="Mohamed Abuella" userId="f0c53cbd-2cd9-4eb2-b036-7340ae5a781e" providerId="ADAL" clId="{385F54D4-7527-4680-802F-9FEA787D1774}" dt="2023-06-14T12:30:52.593" v="64"/>
          <ac:spMkLst>
            <pc:docMk/>
            <pc:sldMk cId="4243850395" sldId="1666"/>
            <ac:spMk id="120" creationId="{D8A59181-55B1-A541-B9AF-3A181B44F5D5}"/>
          </ac:spMkLst>
        </pc:spChg>
        <pc:spChg chg="mod">
          <ac:chgData name="Mohamed Abuella" userId="f0c53cbd-2cd9-4eb2-b036-7340ae5a781e" providerId="ADAL" clId="{385F54D4-7527-4680-802F-9FEA787D1774}" dt="2023-06-14T12:30:52.593" v="64"/>
          <ac:spMkLst>
            <pc:docMk/>
            <pc:sldMk cId="4243850395" sldId="1666"/>
            <ac:spMk id="121" creationId="{6511F2CE-965E-BC2A-594D-C86395DEDC74}"/>
          </ac:spMkLst>
        </pc:spChg>
        <pc:spChg chg="mod">
          <ac:chgData name="Mohamed Abuella" userId="f0c53cbd-2cd9-4eb2-b036-7340ae5a781e" providerId="ADAL" clId="{385F54D4-7527-4680-802F-9FEA787D1774}" dt="2023-06-14T12:30:52.593" v="64"/>
          <ac:spMkLst>
            <pc:docMk/>
            <pc:sldMk cId="4243850395" sldId="1666"/>
            <ac:spMk id="122" creationId="{57355509-2298-F3C5-3DF2-C1E1F8EF7E2B}"/>
          </ac:spMkLst>
        </pc:spChg>
        <pc:spChg chg="mod">
          <ac:chgData name="Mohamed Abuella" userId="f0c53cbd-2cd9-4eb2-b036-7340ae5a781e" providerId="ADAL" clId="{385F54D4-7527-4680-802F-9FEA787D1774}" dt="2023-06-14T12:30:52.593" v="64"/>
          <ac:spMkLst>
            <pc:docMk/>
            <pc:sldMk cId="4243850395" sldId="1666"/>
            <ac:spMk id="123" creationId="{35C82F87-828B-0854-D7FB-FF6C87EEADE6}"/>
          </ac:spMkLst>
        </pc:spChg>
        <pc:spChg chg="mod">
          <ac:chgData name="Mohamed Abuella" userId="f0c53cbd-2cd9-4eb2-b036-7340ae5a781e" providerId="ADAL" clId="{385F54D4-7527-4680-802F-9FEA787D1774}" dt="2023-06-14T12:30:52.593" v="64"/>
          <ac:spMkLst>
            <pc:docMk/>
            <pc:sldMk cId="4243850395" sldId="1666"/>
            <ac:spMk id="124" creationId="{1DACC1E7-F0D0-69B0-4191-A6EF3AA83B79}"/>
          </ac:spMkLst>
        </pc:spChg>
        <pc:spChg chg="mod">
          <ac:chgData name="Mohamed Abuella" userId="f0c53cbd-2cd9-4eb2-b036-7340ae5a781e" providerId="ADAL" clId="{385F54D4-7527-4680-802F-9FEA787D1774}" dt="2023-06-14T12:30:52.593" v="64"/>
          <ac:spMkLst>
            <pc:docMk/>
            <pc:sldMk cId="4243850395" sldId="1666"/>
            <ac:spMk id="125" creationId="{5FA8435E-4C47-F826-47A4-AE7BD948654C}"/>
          </ac:spMkLst>
        </pc:spChg>
        <pc:spChg chg="mod">
          <ac:chgData name="Mohamed Abuella" userId="f0c53cbd-2cd9-4eb2-b036-7340ae5a781e" providerId="ADAL" clId="{385F54D4-7527-4680-802F-9FEA787D1774}" dt="2023-06-14T12:30:52.593" v="64"/>
          <ac:spMkLst>
            <pc:docMk/>
            <pc:sldMk cId="4243850395" sldId="1666"/>
            <ac:spMk id="126" creationId="{9264B2FD-54F1-A2CF-59E6-4B5D225D5036}"/>
          </ac:spMkLst>
        </pc:spChg>
        <pc:spChg chg="mod">
          <ac:chgData name="Mohamed Abuella" userId="f0c53cbd-2cd9-4eb2-b036-7340ae5a781e" providerId="ADAL" clId="{385F54D4-7527-4680-802F-9FEA787D1774}" dt="2023-06-14T12:30:52.593" v="64"/>
          <ac:spMkLst>
            <pc:docMk/>
            <pc:sldMk cId="4243850395" sldId="1666"/>
            <ac:spMk id="127" creationId="{33873B4A-9740-2A29-FD27-76AF61F63BC9}"/>
          </ac:spMkLst>
        </pc:spChg>
        <pc:spChg chg="mod">
          <ac:chgData name="Mohamed Abuella" userId="f0c53cbd-2cd9-4eb2-b036-7340ae5a781e" providerId="ADAL" clId="{385F54D4-7527-4680-802F-9FEA787D1774}" dt="2023-06-14T12:30:57.124" v="66"/>
          <ac:spMkLst>
            <pc:docMk/>
            <pc:sldMk cId="4243850395" sldId="1666"/>
            <ac:spMk id="130" creationId="{15BBE508-1F3A-58E7-5ACA-AF96969F5DEB}"/>
          </ac:spMkLst>
        </pc:spChg>
        <pc:spChg chg="mod">
          <ac:chgData name="Mohamed Abuella" userId="f0c53cbd-2cd9-4eb2-b036-7340ae5a781e" providerId="ADAL" clId="{385F54D4-7527-4680-802F-9FEA787D1774}" dt="2023-06-14T12:30:57.124" v="66"/>
          <ac:spMkLst>
            <pc:docMk/>
            <pc:sldMk cId="4243850395" sldId="1666"/>
            <ac:spMk id="131" creationId="{6FE363D0-881F-03F2-273E-A51B1E24D06F}"/>
          </ac:spMkLst>
        </pc:spChg>
        <pc:spChg chg="mod">
          <ac:chgData name="Mohamed Abuella" userId="f0c53cbd-2cd9-4eb2-b036-7340ae5a781e" providerId="ADAL" clId="{385F54D4-7527-4680-802F-9FEA787D1774}" dt="2023-06-14T12:30:57.124" v="66"/>
          <ac:spMkLst>
            <pc:docMk/>
            <pc:sldMk cId="4243850395" sldId="1666"/>
            <ac:spMk id="132" creationId="{BD1138B9-8586-075E-2DF9-1CF025842F59}"/>
          </ac:spMkLst>
        </pc:spChg>
        <pc:spChg chg="mod">
          <ac:chgData name="Mohamed Abuella" userId="f0c53cbd-2cd9-4eb2-b036-7340ae5a781e" providerId="ADAL" clId="{385F54D4-7527-4680-802F-9FEA787D1774}" dt="2023-06-14T12:30:57.124" v="66"/>
          <ac:spMkLst>
            <pc:docMk/>
            <pc:sldMk cId="4243850395" sldId="1666"/>
            <ac:spMk id="133" creationId="{DB595436-24EB-1ABD-DCB6-75541A2C6DD7}"/>
          </ac:spMkLst>
        </pc:spChg>
        <pc:spChg chg="mod">
          <ac:chgData name="Mohamed Abuella" userId="f0c53cbd-2cd9-4eb2-b036-7340ae5a781e" providerId="ADAL" clId="{385F54D4-7527-4680-802F-9FEA787D1774}" dt="2023-06-14T12:30:57.124" v="66"/>
          <ac:spMkLst>
            <pc:docMk/>
            <pc:sldMk cId="4243850395" sldId="1666"/>
            <ac:spMk id="134" creationId="{FC3560B3-7A12-FA18-C7E8-F88C80D79BDA}"/>
          </ac:spMkLst>
        </pc:spChg>
        <pc:spChg chg="mod">
          <ac:chgData name="Mohamed Abuella" userId="f0c53cbd-2cd9-4eb2-b036-7340ae5a781e" providerId="ADAL" clId="{385F54D4-7527-4680-802F-9FEA787D1774}" dt="2023-06-14T12:30:57.124" v="66"/>
          <ac:spMkLst>
            <pc:docMk/>
            <pc:sldMk cId="4243850395" sldId="1666"/>
            <ac:spMk id="135" creationId="{7042EA53-5D69-76C4-5D9D-579EEC09F1AE}"/>
          </ac:spMkLst>
        </pc:spChg>
        <pc:spChg chg="mod">
          <ac:chgData name="Mohamed Abuella" userId="f0c53cbd-2cd9-4eb2-b036-7340ae5a781e" providerId="ADAL" clId="{385F54D4-7527-4680-802F-9FEA787D1774}" dt="2023-06-14T12:30:57.124" v="66"/>
          <ac:spMkLst>
            <pc:docMk/>
            <pc:sldMk cId="4243850395" sldId="1666"/>
            <ac:spMk id="137" creationId="{E507F4C5-E435-92D6-AB8A-C93DD97EDFD3}"/>
          </ac:spMkLst>
        </pc:spChg>
        <pc:spChg chg="mod">
          <ac:chgData name="Mohamed Abuella" userId="f0c53cbd-2cd9-4eb2-b036-7340ae5a781e" providerId="ADAL" clId="{385F54D4-7527-4680-802F-9FEA787D1774}" dt="2023-06-14T12:30:57.124" v="66"/>
          <ac:spMkLst>
            <pc:docMk/>
            <pc:sldMk cId="4243850395" sldId="1666"/>
            <ac:spMk id="139" creationId="{893082DB-F27C-525F-C065-4360E36440EE}"/>
          </ac:spMkLst>
        </pc:spChg>
        <pc:spChg chg="mod">
          <ac:chgData name="Mohamed Abuella" userId="f0c53cbd-2cd9-4eb2-b036-7340ae5a781e" providerId="ADAL" clId="{385F54D4-7527-4680-802F-9FEA787D1774}" dt="2023-06-14T12:30:57.124" v="66"/>
          <ac:spMkLst>
            <pc:docMk/>
            <pc:sldMk cId="4243850395" sldId="1666"/>
            <ac:spMk id="140" creationId="{D57C0FC0-0159-5838-A832-E25B68C9AB6F}"/>
          </ac:spMkLst>
        </pc:spChg>
        <pc:spChg chg="mod">
          <ac:chgData name="Mohamed Abuella" userId="f0c53cbd-2cd9-4eb2-b036-7340ae5a781e" providerId="ADAL" clId="{385F54D4-7527-4680-802F-9FEA787D1774}" dt="2023-06-14T12:30:57.124" v="66"/>
          <ac:spMkLst>
            <pc:docMk/>
            <pc:sldMk cId="4243850395" sldId="1666"/>
            <ac:spMk id="141" creationId="{70C0338B-3797-20B7-2D2F-FE1D288C15E4}"/>
          </ac:spMkLst>
        </pc:spChg>
        <pc:spChg chg="mod">
          <ac:chgData name="Mohamed Abuella" userId="f0c53cbd-2cd9-4eb2-b036-7340ae5a781e" providerId="ADAL" clId="{385F54D4-7527-4680-802F-9FEA787D1774}" dt="2023-06-14T12:30:57.124" v="66"/>
          <ac:spMkLst>
            <pc:docMk/>
            <pc:sldMk cId="4243850395" sldId="1666"/>
            <ac:spMk id="142" creationId="{B4FF3BE6-FF8C-8709-776D-EC011948A9C6}"/>
          </ac:spMkLst>
        </pc:spChg>
        <pc:spChg chg="mod">
          <ac:chgData name="Mohamed Abuella" userId="f0c53cbd-2cd9-4eb2-b036-7340ae5a781e" providerId="ADAL" clId="{385F54D4-7527-4680-802F-9FEA787D1774}" dt="2023-06-14T12:30:57.124" v="66"/>
          <ac:spMkLst>
            <pc:docMk/>
            <pc:sldMk cId="4243850395" sldId="1666"/>
            <ac:spMk id="143" creationId="{51BD175F-8A05-93AC-3840-E6DA99F085F9}"/>
          </ac:spMkLst>
        </pc:spChg>
        <pc:spChg chg="mod">
          <ac:chgData name="Mohamed Abuella" userId="f0c53cbd-2cd9-4eb2-b036-7340ae5a781e" providerId="ADAL" clId="{385F54D4-7527-4680-802F-9FEA787D1774}" dt="2023-06-14T12:30:57.124" v="66"/>
          <ac:spMkLst>
            <pc:docMk/>
            <pc:sldMk cId="4243850395" sldId="1666"/>
            <ac:spMk id="145" creationId="{58CC2A1C-F110-905C-62B4-36AB4D36F1DF}"/>
          </ac:spMkLst>
        </pc:spChg>
        <pc:spChg chg="mod">
          <ac:chgData name="Mohamed Abuella" userId="f0c53cbd-2cd9-4eb2-b036-7340ae5a781e" providerId="ADAL" clId="{385F54D4-7527-4680-802F-9FEA787D1774}" dt="2023-06-14T12:30:57.124" v="66"/>
          <ac:spMkLst>
            <pc:docMk/>
            <pc:sldMk cId="4243850395" sldId="1666"/>
            <ac:spMk id="148" creationId="{81C10287-8891-45BD-829B-5F929803276F}"/>
          </ac:spMkLst>
        </pc:spChg>
        <pc:spChg chg="mod">
          <ac:chgData name="Mohamed Abuella" userId="f0c53cbd-2cd9-4eb2-b036-7340ae5a781e" providerId="ADAL" clId="{385F54D4-7527-4680-802F-9FEA787D1774}" dt="2023-06-14T12:30:57.124" v="66"/>
          <ac:spMkLst>
            <pc:docMk/>
            <pc:sldMk cId="4243850395" sldId="1666"/>
            <ac:spMk id="151" creationId="{89BD6272-AC86-AE09-AE06-E22C0C5561AA}"/>
          </ac:spMkLst>
        </pc:spChg>
        <pc:spChg chg="mod">
          <ac:chgData name="Mohamed Abuella" userId="f0c53cbd-2cd9-4eb2-b036-7340ae5a781e" providerId="ADAL" clId="{385F54D4-7527-4680-802F-9FEA787D1774}" dt="2023-06-14T12:30:57.124" v="66"/>
          <ac:spMkLst>
            <pc:docMk/>
            <pc:sldMk cId="4243850395" sldId="1666"/>
            <ac:spMk id="152" creationId="{744A5677-3052-1780-C30E-B8D79E177CF4}"/>
          </ac:spMkLst>
        </pc:spChg>
        <pc:spChg chg="mod">
          <ac:chgData name="Mohamed Abuella" userId="f0c53cbd-2cd9-4eb2-b036-7340ae5a781e" providerId="ADAL" clId="{385F54D4-7527-4680-802F-9FEA787D1774}" dt="2023-06-14T12:30:57.124" v="66"/>
          <ac:spMkLst>
            <pc:docMk/>
            <pc:sldMk cId="4243850395" sldId="1666"/>
            <ac:spMk id="154" creationId="{B6F3AA1D-D198-7295-5DB4-2CD69566864E}"/>
          </ac:spMkLst>
        </pc:spChg>
        <pc:spChg chg="mod">
          <ac:chgData name="Mohamed Abuella" userId="f0c53cbd-2cd9-4eb2-b036-7340ae5a781e" providerId="ADAL" clId="{385F54D4-7527-4680-802F-9FEA787D1774}" dt="2023-06-14T12:30:57.124" v="66"/>
          <ac:spMkLst>
            <pc:docMk/>
            <pc:sldMk cId="4243850395" sldId="1666"/>
            <ac:spMk id="155" creationId="{6D708AEE-76CE-E4A7-DF50-5EA0123D58E8}"/>
          </ac:spMkLst>
        </pc:spChg>
        <pc:spChg chg="mod">
          <ac:chgData name="Mohamed Abuella" userId="f0c53cbd-2cd9-4eb2-b036-7340ae5a781e" providerId="ADAL" clId="{385F54D4-7527-4680-802F-9FEA787D1774}" dt="2023-06-14T12:30:57.124" v="66"/>
          <ac:spMkLst>
            <pc:docMk/>
            <pc:sldMk cId="4243850395" sldId="1666"/>
            <ac:spMk id="156" creationId="{FE5BFE82-3DD8-7738-A841-6DFED43EFC26}"/>
          </ac:spMkLst>
        </pc:spChg>
        <pc:spChg chg="mod">
          <ac:chgData name="Mohamed Abuella" userId="f0c53cbd-2cd9-4eb2-b036-7340ae5a781e" providerId="ADAL" clId="{385F54D4-7527-4680-802F-9FEA787D1774}" dt="2023-06-14T12:30:57.124" v="66"/>
          <ac:spMkLst>
            <pc:docMk/>
            <pc:sldMk cId="4243850395" sldId="1666"/>
            <ac:spMk id="157" creationId="{E037F0D9-D4FE-D90F-EA68-C5540A3E59E5}"/>
          </ac:spMkLst>
        </pc:spChg>
        <pc:spChg chg="mod">
          <ac:chgData name="Mohamed Abuella" userId="f0c53cbd-2cd9-4eb2-b036-7340ae5a781e" providerId="ADAL" clId="{385F54D4-7527-4680-802F-9FEA787D1774}" dt="2023-06-14T12:30:57.124" v="66"/>
          <ac:spMkLst>
            <pc:docMk/>
            <pc:sldMk cId="4243850395" sldId="1666"/>
            <ac:spMk id="158" creationId="{3E514FF8-C07B-8EAB-2CF9-8FCBC50C7C22}"/>
          </ac:spMkLst>
        </pc:spChg>
        <pc:spChg chg="mod">
          <ac:chgData name="Mohamed Abuella" userId="f0c53cbd-2cd9-4eb2-b036-7340ae5a781e" providerId="ADAL" clId="{385F54D4-7527-4680-802F-9FEA787D1774}" dt="2023-06-14T12:30:57.124" v="66"/>
          <ac:spMkLst>
            <pc:docMk/>
            <pc:sldMk cId="4243850395" sldId="1666"/>
            <ac:spMk id="159" creationId="{C490924B-3296-ACE6-D49F-D393807354FF}"/>
          </ac:spMkLst>
        </pc:spChg>
        <pc:spChg chg="mod">
          <ac:chgData name="Mohamed Abuella" userId="f0c53cbd-2cd9-4eb2-b036-7340ae5a781e" providerId="ADAL" clId="{385F54D4-7527-4680-802F-9FEA787D1774}" dt="2023-06-14T12:30:57.124" v="66"/>
          <ac:spMkLst>
            <pc:docMk/>
            <pc:sldMk cId="4243850395" sldId="1666"/>
            <ac:spMk id="160" creationId="{BA686627-9A3D-8E01-5606-35CCEACED78D}"/>
          </ac:spMkLst>
        </pc:spChg>
        <pc:spChg chg="mod">
          <ac:chgData name="Mohamed Abuella" userId="f0c53cbd-2cd9-4eb2-b036-7340ae5a781e" providerId="ADAL" clId="{385F54D4-7527-4680-802F-9FEA787D1774}" dt="2023-06-14T12:30:57.124" v="66"/>
          <ac:spMkLst>
            <pc:docMk/>
            <pc:sldMk cId="4243850395" sldId="1666"/>
            <ac:spMk id="161" creationId="{29673A28-67CF-262B-41C7-ABA5A3A02C20}"/>
          </ac:spMkLst>
        </pc:spChg>
        <pc:spChg chg="mod">
          <ac:chgData name="Mohamed Abuella" userId="f0c53cbd-2cd9-4eb2-b036-7340ae5a781e" providerId="ADAL" clId="{385F54D4-7527-4680-802F-9FEA787D1774}" dt="2023-06-14T12:30:57.124" v="66"/>
          <ac:spMkLst>
            <pc:docMk/>
            <pc:sldMk cId="4243850395" sldId="1666"/>
            <ac:spMk id="162" creationId="{0FE3E9E1-8D39-4230-DE6F-2118D406A826}"/>
          </ac:spMkLst>
        </pc:spChg>
        <pc:spChg chg="mod">
          <ac:chgData name="Mohamed Abuella" userId="f0c53cbd-2cd9-4eb2-b036-7340ae5a781e" providerId="ADAL" clId="{385F54D4-7527-4680-802F-9FEA787D1774}" dt="2023-06-14T12:30:57.124" v="66"/>
          <ac:spMkLst>
            <pc:docMk/>
            <pc:sldMk cId="4243850395" sldId="1666"/>
            <ac:spMk id="163" creationId="{9B041C58-4328-2E54-E35B-3545F573B853}"/>
          </ac:spMkLst>
        </pc:spChg>
        <pc:spChg chg="mod">
          <ac:chgData name="Mohamed Abuella" userId="f0c53cbd-2cd9-4eb2-b036-7340ae5a781e" providerId="ADAL" clId="{385F54D4-7527-4680-802F-9FEA787D1774}" dt="2023-06-14T12:30:57.124" v="66"/>
          <ac:spMkLst>
            <pc:docMk/>
            <pc:sldMk cId="4243850395" sldId="1666"/>
            <ac:spMk id="164" creationId="{185C42A1-3B21-1523-3545-A31A544A77AC}"/>
          </ac:spMkLst>
        </pc:spChg>
        <pc:spChg chg="mod">
          <ac:chgData name="Mohamed Abuella" userId="f0c53cbd-2cd9-4eb2-b036-7340ae5a781e" providerId="ADAL" clId="{385F54D4-7527-4680-802F-9FEA787D1774}" dt="2023-06-14T12:30:57.124" v="66"/>
          <ac:spMkLst>
            <pc:docMk/>
            <pc:sldMk cId="4243850395" sldId="1666"/>
            <ac:spMk id="165" creationId="{BD98BCE2-4E41-DEC3-7F92-55CB00CBA935}"/>
          </ac:spMkLst>
        </pc:spChg>
        <pc:spChg chg="mod">
          <ac:chgData name="Mohamed Abuella" userId="f0c53cbd-2cd9-4eb2-b036-7340ae5a781e" providerId="ADAL" clId="{385F54D4-7527-4680-802F-9FEA787D1774}" dt="2023-06-14T12:30:57.124" v="66"/>
          <ac:spMkLst>
            <pc:docMk/>
            <pc:sldMk cId="4243850395" sldId="1666"/>
            <ac:spMk id="166" creationId="{8EA6C342-A08F-FC4F-FCEB-E2A7711462AA}"/>
          </ac:spMkLst>
        </pc:spChg>
        <pc:spChg chg="mod">
          <ac:chgData name="Mohamed Abuella" userId="f0c53cbd-2cd9-4eb2-b036-7340ae5a781e" providerId="ADAL" clId="{385F54D4-7527-4680-802F-9FEA787D1774}" dt="2023-06-14T12:30:57.124" v="66"/>
          <ac:spMkLst>
            <pc:docMk/>
            <pc:sldMk cId="4243850395" sldId="1666"/>
            <ac:spMk id="167" creationId="{5707F666-6214-C914-D2BA-803B98E25496}"/>
          </ac:spMkLst>
        </pc:spChg>
        <pc:spChg chg="mod">
          <ac:chgData name="Mohamed Abuella" userId="f0c53cbd-2cd9-4eb2-b036-7340ae5a781e" providerId="ADAL" clId="{385F54D4-7527-4680-802F-9FEA787D1774}" dt="2023-06-14T12:30:57.124" v="66"/>
          <ac:spMkLst>
            <pc:docMk/>
            <pc:sldMk cId="4243850395" sldId="1666"/>
            <ac:spMk id="168" creationId="{067EEC80-A8A8-315C-D494-01996E1D0349}"/>
          </ac:spMkLst>
        </pc:spChg>
        <pc:spChg chg="mod">
          <ac:chgData name="Mohamed Abuella" userId="f0c53cbd-2cd9-4eb2-b036-7340ae5a781e" providerId="ADAL" clId="{385F54D4-7527-4680-802F-9FEA787D1774}" dt="2023-06-14T12:30:57.124" v="66"/>
          <ac:spMkLst>
            <pc:docMk/>
            <pc:sldMk cId="4243850395" sldId="1666"/>
            <ac:spMk id="170" creationId="{01EABD9B-6C58-6520-D5CC-F8D41DEF783C}"/>
          </ac:spMkLst>
        </pc:spChg>
        <pc:spChg chg="mod">
          <ac:chgData name="Mohamed Abuella" userId="f0c53cbd-2cd9-4eb2-b036-7340ae5a781e" providerId="ADAL" clId="{385F54D4-7527-4680-802F-9FEA787D1774}" dt="2023-06-14T12:30:57.124" v="66"/>
          <ac:spMkLst>
            <pc:docMk/>
            <pc:sldMk cId="4243850395" sldId="1666"/>
            <ac:spMk id="175" creationId="{42BAFA74-DA0E-EF1E-B8E8-3C0D6B3A4CBC}"/>
          </ac:spMkLst>
        </pc:spChg>
        <pc:spChg chg="mod">
          <ac:chgData name="Mohamed Abuella" userId="f0c53cbd-2cd9-4eb2-b036-7340ae5a781e" providerId="ADAL" clId="{385F54D4-7527-4680-802F-9FEA787D1774}" dt="2023-06-14T12:30:57.124" v="66"/>
          <ac:spMkLst>
            <pc:docMk/>
            <pc:sldMk cId="4243850395" sldId="1666"/>
            <ac:spMk id="176" creationId="{D3704B7C-532F-6099-42DF-88C6C27DCE44}"/>
          </ac:spMkLst>
        </pc:spChg>
        <pc:spChg chg="mod">
          <ac:chgData name="Mohamed Abuella" userId="f0c53cbd-2cd9-4eb2-b036-7340ae5a781e" providerId="ADAL" clId="{385F54D4-7527-4680-802F-9FEA787D1774}" dt="2023-06-14T12:30:57.124" v="66"/>
          <ac:spMkLst>
            <pc:docMk/>
            <pc:sldMk cId="4243850395" sldId="1666"/>
            <ac:spMk id="177" creationId="{C6CA15BE-16D1-EA42-CB44-942C5572FDDE}"/>
          </ac:spMkLst>
        </pc:spChg>
        <pc:spChg chg="mod">
          <ac:chgData name="Mohamed Abuella" userId="f0c53cbd-2cd9-4eb2-b036-7340ae5a781e" providerId="ADAL" clId="{385F54D4-7527-4680-802F-9FEA787D1774}" dt="2023-06-14T12:30:57.124" v="66"/>
          <ac:spMkLst>
            <pc:docMk/>
            <pc:sldMk cId="4243850395" sldId="1666"/>
            <ac:spMk id="178" creationId="{43A125A4-1BC7-7B54-A30F-1CFBF12D7006}"/>
          </ac:spMkLst>
        </pc:spChg>
        <pc:spChg chg="mod">
          <ac:chgData name="Mohamed Abuella" userId="f0c53cbd-2cd9-4eb2-b036-7340ae5a781e" providerId="ADAL" clId="{385F54D4-7527-4680-802F-9FEA787D1774}" dt="2023-06-14T12:30:57.124" v="66"/>
          <ac:spMkLst>
            <pc:docMk/>
            <pc:sldMk cId="4243850395" sldId="1666"/>
            <ac:spMk id="180" creationId="{F1A94F5E-484B-903C-0DBA-A1DECBFA6E85}"/>
          </ac:spMkLst>
        </pc:spChg>
        <pc:spChg chg="mod">
          <ac:chgData name="Mohamed Abuella" userId="f0c53cbd-2cd9-4eb2-b036-7340ae5a781e" providerId="ADAL" clId="{385F54D4-7527-4680-802F-9FEA787D1774}" dt="2023-06-14T12:30:57.124" v="66"/>
          <ac:spMkLst>
            <pc:docMk/>
            <pc:sldMk cId="4243850395" sldId="1666"/>
            <ac:spMk id="181" creationId="{D62344F5-7940-2BA5-9869-3522E9F9E229}"/>
          </ac:spMkLst>
        </pc:spChg>
        <pc:spChg chg="mod">
          <ac:chgData name="Mohamed Abuella" userId="f0c53cbd-2cd9-4eb2-b036-7340ae5a781e" providerId="ADAL" clId="{385F54D4-7527-4680-802F-9FEA787D1774}" dt="2023-06-14T12:30:57.124" v="66"/>
          <ac:spMkLst>
            <pc:docMk/>
            <pc:sldMk cId="4243850395" sldId="1666"/>
            <ac:spMk id="182" creationId="{4D42599D-494D-D6A0-ECAD-499FB947DAF2}"/>
          </ac:spMkLst>
        </pc:spChg>
        <pc:spChg chg="mod">
          <ac:chgData name="Mohamed Abuella" userId="f0c53cbd-2cd9-4eb2-b036-7340ae5a781e" providerId="ADAL" clId="{385F54D4-7527-4680-802F-9FEA787D1774}" dt="2023-06-14T12:30:57.124" v="66"/>
          <ac:spMkLst>
            <pc:docMk/>
            <pc:sldMk cId="4243850395" sldId="1666"/>
            <ac:spMk id="183" creationId="{3641E6D2-F3C5-3AD3-308A-23CE4B2F8CCC}"/>
          </ac:spMkLst>
        </pc:spChg>
        <pc:spChg chg="mod">
          <ac:chgData name="Mohamed Abuella" userId="f0c53cbd-2cd9-4eb2-b036-7340ae5a781e" providerId="ADAL" clId="{385F54D4-7527-4680-802F-9FEA787D1774}" dt="2023-06-14T12:30:57.124" v="66"/>
          <ac:spMkLst>
            <pc:docMk/>
            <pc:sldMk cId="4243850395" sldId="1666"/>
            <ac:spMk id="184" creationId="{54D16129-BEF5-E5B7-E200-DFB41A469226}"/>
          </ac:spMkLst>
        </pc:spChg>
        <pc:spChg chg="mod">
          <ac:chgData name="Mohamed Abuella" userId="f0c53cbd-2cd9-4eb2-b036-7340ae5a781e" providerId="ADAL" clId="{385F54D4-7527-4680-802F-9FEA787D1774}" dt="2023-06-14T12:30:57.124" v="66"/>
          <ac:spMkLst>
            <pc:docMk/>
            <pc:sldMk cId="4243850395" sldId="1666"/>
            <ac:spMk id="185" creationId="{17383455-C8D1-B7FE-8FE2-FF2CEF50DEDE}"/>
          </ac:spMkLst>
        </pc:spChg>
        <pc:spChg chg="mod">
          <ac:chgData name="Mohamed Abuella" userId="f0c53cbd-2cd9-4eb2-b036-7340ae5a781e" providerId="ADAL" clId="{385F54D4-7527-4680-802F-9FEA787D1774}" dt="2023-06-14T12:30:57.124" v="66"/>
          <ac:spMkLst>
            <pc:docMk/>
            <pc:sldMk cId="4243850395" sldId="1666"/>
            <ac:spMk id="186" creationId="{9F8C0CEB-36D0-BD9E-E8CB-8084DDB521F3}"/>
          </ac:spMkLst>
        </pc:spChg>
        <pc:spChg chg="mod">
          <ac:chgData name="Mohamed Abuella" userId="f0c53cbd-2cd9-4eb2-b036-7340ae5a781e" providerId="ADAL" clId="{385F54D4-7527-4680-802F-9FEA787D1774}" dt="2023-06-14T12:30:57.124" v="66"/>
          <ac:spMkLst>
            <pc:docMk/>
            <pc:sldMk cId="4243850395" sldId="1666"/>
            <ac:spMk id="187" creationId="{EDC6F167-47D1-C66E-BCFA-8D5EF2C0A22C}"/>
          </ac:spMkLst>
        </pc:spChg>
        <pc:spChg chg="mod">
          <ac:chgData name="Mohamed Abuella" userId="f0c53cbd-2cd9-4eb2-b036-7340ae5a781e" providerId="ADAL" clId="{385F54D4-7527-4680-802F-9FEA787D1774}" dt="2023-06-14T12:30:57.124" v="66"/>
          <ac:spMkLst>
            <pc:docMk/>
            <pc:sldMk cId="4243850395" sldId="1666"/>
            <ac:spMk id="189" creationId="{5460C4D4-3CB9-3056-1253-5051B02DF848}"/>
          </ac:spMkLst>
        </pc:spChg>
        <pc:spChg chg="mod">
          <ac:chgData name="Mohamed Abuella" userId="f0c53cbd-2cd9-4eb2-b036-7340ae5a781e" providerId="ADAL" clId="{385F54D4-7527-4680-802F-9FEA787D1774}" dt="2023-06-14T12:30:57.124" v="66"/>
          <ac:spMkLst>
            <pc:docMk/>
            <pc:sldMk cId="4243850395" sldId="1666"/>
            <ac:spMk id="190" creationId="{7DE54F27-075E-8CC6-76E7-47AC937828D9}"/>
          </ac:spMkLst>
        </pc:spChg>
        <pc:spChg chg="mod">
          <ac:chgData name="Mohamed Abuella" userId="f0c53cbd-2cd9-4eb2-b036-7340ae5a781e" providerId="ADAL" clId="{385F54D4-7527-4680-802F-9FEA787D1774}" dt="2023-06-14T12:30:57.124" v="66"/>
          <ac:spMkLst>
            <pc:docMk/>
            <pc:sldMk cId="4243850395" sldId="1666"/>
            <ac:spMk id="192" creationId="{7E6FBE49-5DDE-A598-F0F4-D969F49C9277}"/>
          </ac:spMkLst>
        </pc:spChg>
        <pc:spChg chg="mod">
          <ac:chgData name="Mohamed Abuella" userId="f0c53cbd-2cd9-4eb2-b036-7340ae5a781e" providerId="ADAL" clId="{385F54D4-7527-4680-802F-9FEA787D1774}" dt="2023-06-14T12:30:57.124" v="66"/>
          <ac:spMkLst>
            <pc:docMk/>
            <pc:sldMk cId="4243850395" sldId="1666"/>
            <ac:spMk id="193" creationId="{DAAF96AC-330F-3E43-C2CA-674ABB001DF2}"/>
          </ac:spMkLst>
        </pc:spChg>
        <pc:spChg chg="mod">
          <ac:chgData name="Mohamed Abuella" userId="f0c53cbd-2cd9-4eb2-b036-7340ae5a781e" providerId="ADAL" clId="{385F54D4-7527-4680-802F-9FEA787D1774}" dt="2023-06-14T12:30:57.124" v="66"/>
          <ac:spMkLst>
            <pc:docMk/>
            <pc:sldMk cId="4243850395" sldId="1666"/>
            <ac:spMk id="201" creationId="{546BEE16-ACE4-0203-D0D4-D0A655FC1286}"/>
          </ac:spMkLst>
        </pc:spChg>
        <pc:spChg chg="mod">
          <ac:chgData name="Mohamed Abuella" userId="f0c53cbd-2cd9-4eb2-b036-7340ae5a781e" providerId="ADAL" clId="{385F54D4-7527-4680-802F-9FEA787D1774}" dt="2023-06-14T12:30:57.124" v="66"/>
          <ac:spMkLst>
            <pc:docMk/>
            <pc:sldMk cId="4243850395" sldId="1666"/>
            <ac:spMk id="202" creationId="{DAF615EB-2008-579F-7234-7A755FE8C414}"/>
          </ac:spMkLst>
        </pc:spChg>
        <pc:spChg chg="mod">
          <ac:chgData name="Mohamed Abuella" userId="f0c53cbd-2cd9-4eb2-b036-7340ae5a781e" providerId="ADAL" clId="{385F54D4-7527-4680-802F-9FEA787D1774}" dt="2023-06-14T12:30:57.124" v="66"/>
          <ac:spMkLst>
            <pc:docMk/>
            <pc:sldMk cId="4243850395" sldId="1666"/>
            <ac:spMk id="203" creationId="{DB708A2C-7112-AA11-2A6A-4BEED510DB3D}"/>
          </ac:spMkLst>
        </pc:spChg>
        <pc:spChg chg="mod">
          <ac:chgData name="Mohamed Abuella" userId="f0c53cbd-2cd9-4eb2-b036-7340ae5a781e" providerId="ADAL" clId="{385F54D4-7527-4680-802F-9FEA787D1774}" dt="2023-06-14T12:30:57.124" v="66"/>
          <ac:spMkLst>
            <pc:docMk/>
            <pc:sldMk cId="4243850395" sldId="1666"/>
            <ac:spMk id="204" creationId="{7E9BD10F-DE36-1618-8287-FB139F30A7FD}"/>
          </ac:spMkLst>
        </pc:spChg>
        <pc:spChg chg="mod">
          <ac:chgData name="Mohamed Abuella" userId="f0c53cbd-2cd9-4eb2-b036-7340ae5a781e" providerId="ADAL" clId="{385F54D4-7527-4680-802F-9FEA787D1774}" dt="2023-06-14T12:30:57.124" v="66"/>
          <ac:spMkLst>
            <pc:docMk/>
            <pc:sldMk cId="4243850395" sldId="1666"/>
            <ac:spMk id="205" creationId="{20910AA3-1411-F030-FD6E-2E614ECFFD40}"/>
          </ac:spMkLst>
        </pc:spChg>
        <pc:spChg chg="mod">
          <ac:chgData name="Mohamed Abuella" userId="f0c53cbd-2cd9-4eb2-b036-7340ae5a781e" providerId="ADAL" clId="{385F54D4-7527-4680-802F-9FEA787D1774}" dt="2023-06-14T12:30:57.124" v="66"/>
          <ac:spMkLst>
            <pc:docMk/>
            <pc:sldMk cId="4243850395" sldId="1666"/>
            <ac:spMk id="206" creationId="{2B8B0F65-1CF7-7A9B-69D9-9AD66EC4EE58}"/>
          </ac:spMkLst>
        </pc:spChg>
        <pc:spChg chg="mod">
          <ac:chgData name="Mohamed Abuella" userId="f0c53cbd-2cd9-4eb2-b036-7340ae5a781e" providerId="ADAL" clId="{385F54D4-7527-4680-802F-9FEA787D1774}" dt="2023-06-14T12:30:57.124" v="66"/>
          <ac:spMkLst>
            <pc:docMk/>
            <pc:sldMk cId="4243850395" sldId="1666"/>
            <ac:spMk id="207" creationId="{6100E23C-BD25-1C98-BBAD-B93844856A6A}"/>
          </ac:spMkLst>
        </pc:spChg>
        <pc:spChg chg="mod">
          <ac:chgData name="Mohamed Abuella" userId="f0c53cbd-2cd9-4eb2-b036-7340ae5a781e" providerId="ADAL" clId="{385F54D4-7527-4680-802F-9FEA787D1774}" dt="2023-06-14T12:30:57.124" v="66"/>
          <ac:spMkLst>
            <pc:docMk/>
            <pc:sldMk cId="4243850395" sldId="1666"/>
            <ac:spMk id="208" creationId="{EF47D156-5C9F-031D-ACC4-5C6B9AE16786}"/>
          </ac:spMkLst>
        </pc:spChg>
        <pc:spChg chg="mod">
          <ac:chgData name="Mohamed Abuella" userId="f0c53cbd-2cd9-4eb2-b036-7340ae5a781e" providerId="ADAL" clId="{385F54D4-7527-4680-802F-9FEA787D1774}" dt="2023-06-14T12:30:57.124" v="66"/>
          <ac:spMkLst>
            <pc:docMk/>
            <pc:sldMk cId="4243850395" sldId="1666"/>
            <ac:spMk id="209" creationId="{B108396D-5180-FF3E-B365-D0CB069073CE}"/>
          </ac:spMkLst>
        </pc:spChg>
        <pc:spChg chg="mod">
          <ac:chgData name="Mohamed Abuella" userId="f0c53cbd-2cd9-4eb2-b036-7340ae5a781e" providerId="ADAL" clId="{385F54D4-7527-4680-802F-9FEA787D1774}" dt="2023-06-14T12:30:57.124" v="66"/>
          <ac:spMkLst>
            <pc:docMk/>
            <pc:sldMk cId="4243850395" sldId="1666"/>
            <ac:spMk id="210" creationId="{5B7C23D0-78DD-29DF-3D25-DADADD66E447}"/>
          </ac:spMkLst>
        </pc:spChg>
        <pc:spChg chg="mod">
          <ac:chgData name="Mohamed Abuella" userId="f0c53cbd-2cd9-4eb2-b036-7340ae5a781e" providerId="ADAL" clId="{385F54D4-7527-4680-802F-9FEA787D1774}" dt="2023-06-14T12:30:57.124" v="66"/>
          <ac:spMkLst>
            <pc:docMk/>
            <pc:sldMk cId="4243850395" sldId="1666"/>
            <ac:spMk id="211" creationId="{E784C2CC-0228-53EC-64BE-5C3B8C9D557B}"/>
          </ac:spMkLst>
        </pc:spChg>
        <pc:spChg chg="mod">
          <ac:chgData name="Mohamed Abuella" userId="f0c53cbd-2cd9-4eb2-b036-7340ae5a781e" providerId="ADAL" clId="{385F54D4-7527-4680-802F-9FEA787D1774}" dt="2023-06-14T12:30:57.124" v="66"/>
          <ac:spMkLst>
            <pc:docMk/>
            <pc:sldMk cId="4243850395" sldId="1666"/>
            <ac:spMk id="212" creationId="{0383F3B2-8D29-6BD5-CAB7-98A72A1B7773}"/>
          </ac:spMkLst>
        </pc:spChg>
        <pc:spChg chg="mod">
          <ac:chgData name="Mohamed Abuella" userId="f0c53cbd-2cd9-4eb2-b036-7340ae5a781e" providerId="ADAL" clId="{385F54D4-7527-4680-802F-9FEA787D1774}" dt="2023-06-14T12:30:57.124" v="66"/>
          <ac:spMkLst>
            <pc:docMk/>
            <pc:sldMk cId="4243850395" sldId="1666"/>
            <ac:spMk id="213" creationId="{FF1C563F-62A3-A9E1-D706-9FE900EAE0ED}"/>
          </ac:spMkLst>
        </pc:spChg>
        <pc:spChg chg="mod">
          <ac:chgData name="Mohamed Abuella" userId="f0c53cbd-2cd9-4eb2-b036-7340ae5a781e" providerId="ADAL" clId="{385F54D4-7527-4680-802F-9FEA787D1774}" dt="2023-06-14T12:30:57.124" v="66"/>
          <ac:spMkLst>
            <pc:docMk/>
            <pc:sldMk cId="4243850395" sldId="1666"/>
            <ac:spMk id="214" creationId="{9EF8098F-A734-B2A3-4A2C-CB171E1BF328}"/>
          </ac:spMkLst>
        </pc:spChg>
        <pc:spChg chg="mod">
          <ac:chgData name="Mohamed Abuella" userId="f0c53cbd-2cd9-4eb2-b036-7340ae5a781e" providerId="ADAL" clId="{385F54D4-7527-4680-802F-9FEA787D1774}" dt="2023-06-14T12:30:57.124" v="66"/>
          <ac:spMkLst>
            <pc:docMk/>
            <pc:sldMk cId="4243850395" sldId="1666"/>
            <ac:spMk id="215" creationId="{0E074734-48EA-ECE1-B42A-F40CAA6C18F0}"/>
          </ac:spMkLst>
        </pc:spChg>
        <pc:spChg chg="mod">
          <ac:chgData name="Mohamed Abuella" userId="f0c53cbd-2cd9-4eb2-b036-7340ae5a781e" providerId="ADAL" clId="{385F54D4-7527-4680-802F-9FEA787D1774}" dt="2023-06-14T12:30:57.124" v="66"/>
          <ac:spMkLst>
            <pc:docMk/>
            <pc:sldMk cId="4243850395" sldId="1666"/>
            <ac:spMk id="216" creationId="{CC6C36DA-60DE-596A-C08E-DE1E97B2263C}"/>
          </ac:spMkLst>
        </pc:spChg>
        <pc:spChg chg="mod">
          <ac:chgData name="Mohamed Abuella" userId="f0c53cbd-2cd9-4eb2-b036-7340ae5a781e" providerId="ADAL" clId="{385F54D4-7527-4680-802F-9FEA787D1774}" dt="2023-06-14T12:30:57.124" v="66"/>
          <ac:spMkLst>
            <pc:docMk/>
            <pc:sldMk cId="4243850395" sldId="1666"/>
            <ac:spMk id="217" creationId="{2B6E8195-A03C-B926-99C4-20EE1D45A269}"/>
          </ac:spMkLst>
        </pc:spChg>
        <pc:spChg chg="mod">
          <ac:chgData name="Mohamed Abuella" userId="f0c53cbd-2cd9-4eb2-b036-7340ae5a781e" providerId="ADAL" clId="{385F54D4-7527-4680-802F-9FEA787D1774}" dt="2023-06-14T12:30:57.124" v="66"/>
          <ac:spMkLst>
            <pc:docMk/>
            <pc:sldMk cId="4243850395" sldId="1666"/>
            <ac:spMk id="218" creationId="{769F860D-C0BC-D5B6-E00A-69E99D96331C}"/>
          </ac:spMkLst>
        </pc:spChg>
        <pc:spChg chg="mod">
          <ac:chgData name="Mohamed Abuella" userId="f0c53cbd-2cd9-4eb2-b036-7340ae5a781e" providerId="ADAL" clId="{385F54D4-7527-4680-802F-9FEA787D1774}" dt="2023-06-14T12:30:57.124" v="66"/>
          <ac:spMkLst>
            <pc:docMk/>
            <pc:sldMk cId="4243850395" sldId="1666"/>
            <ac:spMk id="219" creationId="{9546AD36-B7C7-3635-4F5A-814B4E4D31EA}"/>
          </ac:spMkLst>
        </pc:spChg>
        <pc:spChg chg="mod">
          <ac:chgData name="Mohamed Abuella" userId="f0c53cbd-2cd9-4eb2-b036-7340ae5a781e" providerId="ADAL" clId="{385F54D4-7527-4680-802F-9FEA787D1774}" dt="2023-06-14T12:30:57.124" v="66"/>
          <ac:spMkLst>
            <pc:docMk/>
            <pc:sldMk cId="4243850395" sldId="1666"/>
            <ac:spMk id="220" creationId="{2C3B81F6-3C68-F114-0046-7AC4FB7EA86B}"/>
          </ac:spMkLst>
        </pc:spChg>
        <pc:spChg chg="mod">
          <ac:chgData name="Mohamed Abuella" userId="f0c53cbd-2cd9-4eb2-b036-7340ae5a781e" providerId="ADAL" clId="{385F54D4-7527-4680-802F-9FEA787D1774}" dt="2023-06-14T12:30:57.124" v="66"/>
          <ac:spMkLst>
            <pc:docMk/>
            <pc:sldMk cId="4243850395" sldId="1666"/>
            <ac:spMk id="221" creationId="{EA17A85A-DFF0-5480-BE74-8232086CA052}"/>
          </ac:spMkLst>
        </pc:spChg>
        <pc:spChg chg="mod">
          <ac:chgData name="Mohamed Abuella" userId="f0c53cbd-2cd9-4eb2-b036-7340ae5a781e" providerId="ADAL" clId="{385F54D4-7527-4680-802F-9FEA787D1774}" dt="2023-06-14T12:30:57.124" v="66"/>
          <ac:spMkLst>
            <pc:docMk/>
            <pc:sldMk cId="4243850395" sldId="1666"/>
            <ac:spMk id="222" creationId="{4C73A2DB-0700-38F5-5B7C-DE7BED9DA78D}"/>
          </ac:spMkLst>
        </pc:spChg>
        <pc:spChg chg="mod">
          <ac:chgData name="Mohamed Abuella" userId="f0c53cbd-2cd9-4eb2-b036-7340ae5a781e" providerId="ADAL" clId="{385F54D4-7527-4680-802F-9FEA787D1774}" dt="2023-06-14T12:30:57.124" v="66"/>
          <ac:spMkLst>
            <pc:docMk/>
            <pc:sldMk cId="4243850395" sldId="1666"/>
            <ac:spMk id="223" creationId="{74E9A73C-4289-B9AB-DDFD-93FAC960DF4F}"/>
          </ac:spMkLst>
        </pc:spChg>
        <pc:spChg chg="mod">
          <ac:chgData name="Mohamed Abuella" userId="f0c53cbd-2cd9-4eb2-b036-7340ae5a781e" providerId="ADAL" clId="{385F54D4-7527-4680-802F-9FEA787D1774}" dt="2023-06-14T12:30:57.124" v="66"/>
          <ac:spMkLst>
            <pc:docMk/>
            <pc:sldMk cId="4243850395" sldId="1666"/>
            <ac:spMk id="224" creationId="{DB19B09C-6DBE-0952-F5C7-CDADEFAF4372}"/>
          </ac:spMkLst>
        </pc:spChg>
        <pc:spChg chg="mod">
          <ac:chgData name="Mohamed Abuella" userId="f0c53cbd-2cd9-4eb2-b036-7340ae5a781e" providerId="ADAL" clId="{385F54D4-7527-4680-802F-9FEA787D1774}" dt="2023-06-14T12:30:57.124" v="66"/>
          <ac:spMkLst>
            <pc:docMk/>
            <pc:sldMk cId="4243850395" sldId="1666"/>
            <ac:spMk id="225" creationId="{84A93CE1-4EA9-9566-8BA8-03D92CDA1F2F}"/>
          </ac:spMkLst>
        </pc:spChg>
        <pc:spChg chg="mod">
          <ac:chgData name="Mohamed Abuella" userId="f0c53cbd-2cd9-4eb2-b036-7340ae5a781e" providerId="ADAL" clId="{385F54D4-7527-4680-802F-9FEA787D1774}" dt="2023-06-14T12:30:57.124" v="66"/>
          <ac:spMkLst>
            <pc:docMk/>
            <pc:sldMk cId="4243850395" sldId="1666"/>
            <ac:spMk id="226" creationId="{85AAA168-2369-0276-FFCA-D80C41CE67D7}"/>
          </ac:spMkLst>
        </pc:spChg>
        <pc:spChg chg="mod">
          <ac:chgData name="Mohamed Abuella" userId="f0c53cbd-2cd9-4eb2-b036-7340ae5a781e" providerId="ADAL" clId="{385F54D4-7527-4680-802F-9FEA787D1774}" dt="2023-06-14T12:30:57.124" v="66"/>
          <ac:spMkLst>
            <pc:docMk/>
            <pc:sldMk cId="4243850395" sldId="1666"/>
            <ac:spMk id="227" creationId="{C5519DCA-03A2-5E5A-3C91-4DEA289A33A5}"/>
          </ac:spMkLst>
        </pc:spChg>
        <pc:spChg chg="mod">
          <ac:chgData name="Mohamed Abuella" userId="f0c53cbd-2cd9-4eb2-b036-7340ae5a781e" providerId="ADAL" clId="{385F54D4-7527-4680-802F-9FEA787D1774}" dt="2023-06-14T12:30:57.124" v="66"/>
          <ac:spMkLst>
            <pc:docMk/>
            <pc:sldMk cId="4243850395" sldId="1666"/>
            <ac:spMk id="228" creationId="{7BFFB21E-3BDF-1C4F-9C2E-F2DADAE653CD}"/>
          </ac:spMkLst>
        </pc:spChg>
        <pc:spChg chg="mod">
          <ac:chgData name="Mohamed Abuella" userId="f0c53cbd-2cd9-4eb2-b036-7340ae5a781e" providerId="ADAL" clId="{385F54D4-7527-4680-802F-9FEA787D1774}" dt="2023-06-14T12:30:57.124" v="66"/>
          <ac:spMkLst>
            <pc:docMk/>
            <pc:sldMk cId="4243850395" sldId="1666"/>
            <ac:spMk id="229" creationId="{790E5E45-871D-E099-D47B-9239DAD98B11}"/>
          </ac:spMkLst>
        </pc:spChg>
        <pc:spChg chg="mod">
          <ac:chgData name="Mohamed Abuella" userId="f0c53cbd-2cd9-4eb2-b036-7340ae5a781e" providerId="ADAL" clId="{385F54D4-7527-4680-802F-9FEA787D1774}" dt="2023-06-14T12:30:57.124" v="66"/>
          <ac:spMkLst>
            <pc:docMk/>
            <pc:sldMk cId="4243850395" sldId="1666"/>
            <ac:spMk id="230" creationId="{ACA7BAF1-F278-7D05-B790-B026C307BA59}"/>
          </ac:spMkLst>
        </pc:spChg>
        <pc:spChg chg="mod">
          <ac:chgData name="Mohamed Abuella" userId="f0c53cbd-2cd9-4eb2-b036-7340ae5a781e" providerId="ADAL" clId="{385F54D4-7527-4680-802F-9FEA787D1774}" dt="2023-06-14T12:30:57.124" v="66"/>
          <ac:spMkLst>
            <pc:docMk/>
            <pc:sldMk cId="4243850395" sldId="1666"/>
            <ac:spMk id="231" creationId="{C196C4BE-F8C6-E1AB-E563-8884B406489E}"/>
          </ac:spMkLst>
        </pc:spChg>
        <pc:spChg chg="mod">
          <ac:chgData name="Mohamed Abuella" userId="f0c53cbd-2cd9-4eb2-b036-7340ae5a781e" providerId="ADAL" clId="{385F54D4-7527-4680-802F-9FEA787D1774}" dt="2023-06-14T12:30:57.124" v="66"/>
          <ac:spMkLst>
            <pc:docMk/>
            <pc:sldMk cId="4243850395" sldId="1666"/>
            <ac:spMk id="232" creationId="{B4AAB3F8-2096-BA21-A022-87BF404218C1}"/>
          </ac:spMkLst>
        </pc:spChg>
        <pc:spChg chg="mod">
          <ac:chgData name="Mohamed Abuella" userId="f0c53cbd-2cd9-4eb2-b036-7340ae5a781e" providerId="ADAL" clId="{385F54D4-7527-4680-802F-9FEA787D1774}" dt="2023-06-14T12:30:57.124" v="66"/>
          <ac:spMkLst>
            <pc:docMk/>
            <pc:sldMk cId="4243850395" sldId="1666"/>
            <ac:spMk id="233" creationId="{023F169C-ABA9-C1CA-B5FB-3568344D5473}"/>
          </ac:spMkLst>
        </pc:spChg>
        <pc:spChg chg="mod">
          <ac:chgData name="Mohamed Abuella" userId="f0c53cbd-2cd9-4eb2-b036-7340ae5a781e" providerId="ADAL" clId="{385F54D4-7527-4680-802F-9FEA787D1774}" dt="2023-06-14T12:30:57.124" v="66"/>
          <ac:spMkLst>
            <pc:docMk/>
            <pc:sldMk cId="4243850395" sldId="1666"/>
            <ac:spMk id="234" creationId="{439360C6-0806-E93F-233E-6AD568C2CE8F}"/>
          </ac:spMkLst>
        </pc:spChg>
        <pc:spChg chg="mod">
          <ac:chgData name="Mohamed Abuella" userId="f0c53cbd-2cd9-4eb2-b036-7340ae5a781e" providerId="ADAL" clId="{385F54D4-7527-4680-802F-9FEA787D1774}" dt="2023-06-14T12:30:57.124" v="66"/>
          <ac:spMkLst>
            <pc:docMk/>
            <pc:sldMk cId="4243850395" sldId="1666"/>
            <ac:spMk id="235" creationId="{165FD691-7394-F450-8CFD-03F0834558C1}"/>
          </ac:spMkLst>
        </pc:spChg>
        <pc:spChg chg="mod">
          <ac:chgData name="Mohamed Abuella" userId="f0c53cbd-2cd9-4eb2-b036-7340ae5a781e" providerId="ADAL" clId="{385F54D4-7527-4680-802F-9FEA787D1774}" dt="2023-06-14T12:30:57.124" v="66"/>
          <ac:spMkLst>
            <pc:docMk/>
            <pc:sldMk cId="4243850395" sldId="1666"/>
            <ac:spMk id="236" creationId="{4868B160-B91B-75E4-B828-4F3D5BD2800A}"/>
          </ac:spMkLst>
        </pc:spChg>
        <pc:spChg chg="mod">
          <ac:chgData name="Mohamed Abuella" userId="f0c53cbd-2cd9-4eb2-b036-7340ae5a781e" providerId="ADAL" clId="{385F54D4-7527-4680-802F-9FEA787D1774}" dt="2023-06-14T12:30:57.124" v="66"/>
          <ac:spMkLst>
            <pc:docMk/>
            <pc:sldMk cId="4243850395" sldId="1666"/>
            <ac:spMk id="237" creationId="{6ECD02E3-8A9A-E7E3-7F43-F0A95C0FE0DD}"/>
          </ac:spMkLst>
        </pc:spChg>
        <pc:spChg chg="mod">
          <ac:chgData name="Mohamed Abuella" userId="f0c53cbd-2cd9-4eb2-b036-7340ae5a781e" providerId="ADAL" clId="{385F54D4-7527-4680-802F-9FEA787D1774}" dt="2023-06-14T12:30:57.124" v="66"/>
          <ac:spMkLst>
            <pc:docMk/>
            <pc:sldMk cId="4243850395" sldId="1666"/>
            <ac:spMk id="238" creationId="{F66FC031-7B03-AEA2-629E-C6B20B795C6D}"/>
          </ac:spMkLst>
        </pc:spChg>
        <pc:spChg chg="add del mod">
          <ac:chgData name="Mohamed Abuella" userId="f0c53cbd-2cd9-4eb2-b036-7340ae5a781e" providerId="ADAL" clId="{385F54D4-7527-4680-802F-9FEA787D1774}" dt="2023-06-14T12:38:36.388" v="261" actId="21"/>
          <ac:spMkLst>
            <pc:docMk/>
            <pc:sldMk cId="4243850395" sldId="1666"/>
            <ac:spMk id="239" creationId="{7215F43B-C745-1FCC-4D9C-A50342B04522}"/>
          </ac:spMkLst>
        </pc:spChg>
        <pc:spChg chg="add mod">
          <ac:chgData name="Mohamed Abuella" userId="f0c53cbd-2cd9-4eb2-b036-7340ae5a781e" providerId="ADAL" clId="{385F54D4-7527-4680-802F-9FEA787D1774}" dt="2023-06-14T12:56:59.151" v="440" actId="2711"/>
          <ac:spMkLst>
            <pc:docMk/>
            <pc:sldMk cId="4243850395" sldId="1666"/>
            <ac:spMk id="240" creationId="{9B9AFC65-4E8D-8B41-858E-0D8AA4A8EB17}"/>
          </ac:spMkLst>
        </pc:spChg>
        <pc:grpChg chg="add del">
          <ac:chgData name="Mohamed Abuella" userId="f0c53cbd-2cd9-4eb2-b036-7340ae5a781e" providerId="ADAL" clId="{385F54D4-7527-4680-802F-9FEA787D1774}" dt="2023-06-14T12:30:41.033" v="63" actId="478"/>
          <ac:grpSpMkLst>
            <pc:docMk/>
            <pc:sldMk cId="4243850395" sldId="1666"/>
            <ac:grpSpMk id="3" creationId="{8360A43D-C877-2E2F-DE3A-6F55198928F8}"/>
          </ac:grpSpMkLst>
        </pc:grpChg>
        <pc:grpChg chg="add del mod">
          <ac:chgData name="Mohamed Abuella" userId="f0c53cbd-2cd9-4eb2-b036-7340ae5a781e" providerId="ADAL" clId="{385F54D4-7527-4680-802F-9FEA787D1774}" dt="2023-06-14T12:30:57.099" v="65"/>
          <ac:grpSpMkLst>
            <pc:docMk/>
            <pc:sldMk cId="4243850395" sldId="1666"/>
            <ac:grpSpMk id="9" creationId="{B867D337-5677-0ED8-170F-E3A16DC31769}"/>
          </ac:grpSpMkLst>
        </pc:grpChg>
        <pc:grpChg chg="mod">
          <ac:chgData name="Mohamed Abuella" userId="f0c53cbd-2cd9-4eb2-b036-7340ae5a781e" providerId="ADAL" clId="{385F54D4-7527-4680-802F-9FEA787D1774}" dt="2023-06-14T12:30:52.593" v="64"/>
          <ac:grpSpMkLst>
            <pc:docMk/>
            <pc:sldMk cId="4243850395" sldId="1666"/>
            <ac:grpSpMk id="10" creationId="{EDDF705B-ADDA-C1AE-7B44-6A48FA20614E}"/>
          </ac:grpSpMkLst>
        </pc:grpChg>
        <pc:grpChg chg="mod">
          <ac:chgData name="Mohamed Abuella" userId="f0c53cbd-2cd9-4eb2-b036-7340ae5a781e" providerId="ADAL" clId="{385F54D4-7527-4680-802F-9FEA787D1774}" dt="2023-06-14T12:30:52.593" v="64"/>
          <ac:grpSpMkLst>
            <pc:docMk/>
            <pc:sldMk cId="4243850395" sldId="1666"/>
            <ac:grpSpMk id="18" creationId="{F4FE7A45-538C-ECAD-AD1B-3B3EDF64667D}"/>
          </ac:grpSpMkLst>
        </pc:grpChg>
        <pc:grpChg chg="mod">
          <ac:chgData name="Mohamed Abuella" userId="f0c53cbd-2cd9-4eb2-b036-7340ae5a781e" providerId="ADAL" clId="{385F54D4-7527-4680-802F-9FEA787D1774}" dt="2023-06-14T12:30:52.593" v="64"/>
          <ac:grpSpMkLst>
            <pc:docMk/>
            <pc:sldMk cId="4243850395" sldId="1666"/>
            <ac:grpSpMk id="20" creationId="{349690EE-CC3C-EEAC-1108-36325B18E03C}"/>
          </ac:grpSpMkLst>
        </pc:grpChg>
        <pc:grpChg chg="mod">
          <ac:chgData name="Mohamed Abuella" userId="f0c53cbd-2cd9-4eb2-b036-7340ae5a781e" providerId="ADAL" clId="{385F54D4-7527-4680-802F-9FEA787D1774}" dt="2023-06-14T12:30:52.593" v="64"/>
          <ac:grpSpMkLst>
            <pc:docMk/>
            <pc:sldMk cId="4243850395" sldId="1666"/>
            <ac:grpSpMk id="27" creationId="{34023F5E-5202-1966-8B9D-A32B5E527ABF}"/>
          </ac:grpSpMkLst>
        </pc:grpChg>
        <pc:grpChg chg="mod">
          <ac:chgData name="Mohamed Abuella" userId="f0c53cbd-2cd9-4eb2-b036-7340ae5a781e" providerId="ADAL" clId="{385F54D4-7527-4680-802F-9FEA787D1774}" dt="2023-06-14T12:30:52.593" v="64"/>
          <ac:grpSpMkLst>
            <pc:docMk/>
            <pc:sldMk cId="4243850395" sldId="1666"/>
            <ac:grpSpMk id="29" creationId="{A8BC2635-F106-BF77-9139-87478C4BF673}"/>
          </ac:grpSpMkLst>
        </pc:grpChg>
        <pc:grpChg chg="mod">
          <ac:chgData name="Mohamed Abuella" userId="f0c53cbd-2cd9-4eb2-b036-7340ae5a781e" providerId="ADAL" clId="{385F54D4-7527-4680-802F-9FEA787D1774}" dt="2023-06-14T12:30:52.593" v="64"/>
          <ac:grpSpMkLst>
            <pc:docMk/>
            <pc:sldMk cId="4243850395" sldId="1666"/>
            <ac:grpSpMk id="34" creationId="{B9661FE6-ABFD-CBCA-6861-62CBE2F79EF7}"/>
          </ac:grpSpMkLst>
        </pc:grpChg>
        <pc:grpChg chg="mod">
          <ac:chgData name="Mohamed Abuella" userId="f0c53cbd-2cd9-4eb2-b036-7340ae5a781e" providerId="ADAL" clId="{385F54D4-7527-4680-802F-9FEA787D1774}" dt="2023-06-14T12:30:52.593" v="64"/>
          <ac:grpSpMkLst>
            <pc:docMk/>
            <pc:sldMk cId="4243850395" sldId="1666"/>
            <ac:grpSpMk id="37" creationId="{10544CA7-5757-9A11-0952-99A0C0E75DA4}"/>
          </ac:grpSpMkLst>
        </pc:grpChg>
        <pc:grpChg chg="mod">
          <ac:chgData name="Mohamed Abuella" userId="f0c53cbd-2cd9-4eb2-b036-7340ae5a781e" providerId="ADAL" clId="{385F54D4-7527-4680-802F-9FEA787D1774}" dt="2023-06-14T12:30:52.593" v="64"/>
          <ac:grpSpMkLst>
            <pc:docMk/>
            <pc:sldMk cId="4243850395" sldId="1666"/>
            <ac:grpSpMk id="58" creationId="{FCCD65A6-36B8-9B22-E17F-6048342C690A}"/>
          </ac:grpSpMkLst>
        </pc:grpChg>
        <pc:grpChg chg="mod">
          <ac:chgData name="Mohamed Abuella" userId="f0c53cbd-2cd9-4eb2-b036-7340ae5a781e" providerId="ADAL" clId="{385F54D4-7527-4680-802F-9FEA787D1774}" dt="2023-06-14T12:30:52.593" v="64"/>
          <ac:grpSpMkLst>
            <pc:docMk/>
            <pc:sldMk cId="4243850395" sldId="1666"/>
            <ac:grpSpMk id="60" creationId="{8188DCC9-2230-5B0B-181B-AB7E98519590}"/>
          </ac:grpSpMkLst>
        </pc:grpChg>
        <pc:grpChg chg="mod">
          <ac:chgData name="Mohamed Abuella" userId="f0c53cbd-2cd9-4eb2-b036-7340ae5a781e" providerId="ADAL" clId="{385F54D4-7527-4680-802F-9FEA787D1774}" dt="2023-06-14T12:30:52.593" v="64"/>
          <ac:grpSpMkLst>
            <pc:docMk/>
            <pc:sldMk cId="4243850395" sldId="1666"/>
            <ac:grpSpMk id="61" creationId="{CEA434BD-7ADF-95B4-0D71-0F3BB01452F1}"/>
          </ac:grpSpMkLst>
        </pc:grpChg>
        <pc:grpChg chg="mod">
          <ac:chgData name="Mohamed Abuella" userId="f0c53cbd-2cd9-4eb2-b036-7340ae5a781e" providerId="ADAL" clId="{385F54D4-7527-4680-802F-9FEA787D1774}" dt="2023-06-14T12:30:52.593" v="64"/>
          <ac:grpSpMkLst>
            <pc:docMk/>
            <pc:sldMk cId="4243850395" sldId="1666"/>
            <ac:grpSpMk id="62" creationId="{ED7C6ADF-776B-EA7B-C2B5-D453222BB6CE}"/>
          </ac:grpSpMkLst>
        </pc:grpChg>
        <pc:grpChg chg="mod">
          <ac:chgData name="Mohamed Abuella" userId="f0c53cbd-2cd9-4eb2-b036-7340ae5a781e" providerId="ADAL" clId="{385F54D4-7527-4680-802F-9FEA787D1774}" dt="2023-06-14T12:30:52.593" v="64"/>
          <ac:grpSpMkLst>
            <pc:docMk/>
            <pc:sldMk cId="4243850395" sldId="1666"/>
            <ac:grpSpMk id="63" creationId="{DA4D4EC0-7D33-29AB-4F19-333CE8B049F2}"/>
          </ac:grpSpMkLst>
        </pc:grpChg>
        <pc:grpChg chg="mod">
          <ac:chgData name="Mohamed Abuella" userId="f0c53cbd-2cd9-4eb2-b036-7340ae5a781e" providerId="ADAL" clId="{385F54D4-7527-4680-802F-9FEA787D1774}" dt="2023-06-14T12:30:52.593" v="64"/>
          <ac:grpSpMkLst>
            <pc:docMk/>
            <pc:sldMk cId="4243850395" sldId="1666"/>
            <ac:grpSpMk id="77" creationId="{B910BC9D-5F7F-0D51-6631-3F3E64CD2307}"/>
          </ac:grpSpMkLst>
        </pc:grpChg>
        <pc:grpChg chg="mod">
          <ac:chgData name="Mohamed Abuella" userId="f0c53cbd-2cd9-4eb2-b036-7340ae5a781e" providerId="ADAL" clId="{385F54D4-7527-4680-802F-9FEA787D1774}" dt="2023-06-14T12:30:52.593" v="64"/>
          <ac:grpSpMkLst>
            <pc:docMk/>
            <pc:sldMk cId="4243850395" sldId="1666"/>
            <ac:grpSpMk id="80" creationId="{BC03A050-3326-A14F-FFCD-E786204B1117}"/>
          </ac:grpSpMkLst>
        </pc:grpChg>
        <pc:grpChg chg="mod">
          <ac:chgData name="Mohamed Abuella" userId="f0c53cbd-2cd9-4eb2-b036-7340ae5a781e" providerId="ADAL" clId="{385F54D4-7527-4680-802F-9FEA787D1774}" dt="2023-06-14T12:30:52.593" v="64"/>
          <ac:grpSpMkLst>
            <pc:docMk/>
            <pc:sldMk cId="4243850395" sldId="1666"/>
            <ac:grpSpMk id="83" creationId="{8282FA9C-6D28-F83E-FCB0-931929E6F87A}"/>
          </ac:grpSpMkLst>
        </pc:grpChg>
        <pc:grpChg chg="mod">
          <ac:chgData name="Mohamed Abuella" userId="f0c53cbd-2cd9-4eb2-b036-7340ae5a781e" providerId="ADAL" clId="{385F54D4-7527-4680-802F-9FEA787D1774}" dt="2023-06-14T12:30:52.593" v="64"/>
          <ac:grpSpMkLst>
            <pc:docMk/>
            <pc:sldMk cId="4243850395" sldId="1666"/>
            <ac:grpSpMk id="84" creationId="{A3DDA62F-3068-6C1C-C0C2-8D35072FEEB0}"/>
          </ac:grpSpMkLst>
        </pc:grpChg>
        <pc:grpChg chg="mod">
          <ac:chgData name="Mohamed Abuella" userId="f0c53cbd-2cd9-4eb2-b036-7340ae5a781e" providerId="ADAL" clId="{385F54D4-7527-4680-802F-9FEA787D1774}" dt="2023-06-14T12:30:52.593" v="64"/>
          <ac:grpSpMkLst>
            <pc:docMk/>
            <pc:sldMk cId="4243850395" sldId="1666"/>
            <ac:grpSpMk id="85" creationId="{FC56F7C5-A7FC-539B-62A7-E5F162C13AB4}"/>
          </ac:grpSpMkLst>
        </pc:grpChg>
        <pc:grpChg chg="mod">
          <ac:chgData name="Mohamed Abuella" userId="f0c53cbd-2cd9-4eb2-b036-7340ae5a781e" providerId="ADAL" clId="{385F54D4-7527-4680-802F-9FEA787D1774}" dt="2023-06-14T12:30:52.593" v="64"/>
          <ac:grpSpMkLst>
            <pc:docMk/>
            <pc:sldMk cId="4243850395" sldId="1666"/>
            <ac:grpSpMk id="86" creationId="{45CE39FD-F3C7-AB71-D381-C9AE85EA09CE}"/>
          </ac:grpSpMkLst>
        </pc:grpChg>
        <pc:grpChg chg="mod">
          <ac:chgData name="Mohamed Abuella" userId="f0c53cbd-2cd9-4eb2-b036-7340ae5a781e" providerId="ADAL" clId="{385F54D4-7527-4680-802F-9FEA787D1774}" dt="2023-06-14T12:30:52.593" v="64"/>
          <ac:grpSpMkLst>
            <pc:docMk/>
            <pc:sldMk cId="4243850395" sldId="1666"/>
            <ac:grpSpMk id="87" creationId="{2164C953-45FD-C44D-DD4B-FCEC5292B4BC}"/>
          </ac:grpSpMkLst>
        </pc:grpChg>
        <pc:grpChg chg="mod">
          <ac:chgData name="Mohamed Abuella" userId="f0c53cbd-2cd9-4eb2-b036-7340ae5a781e" providerId="ADAL" clId="{385F54D4-7527-4680-802F-9FEA787D1774}" dt="2023-06-14T12:30:52.593" v="64"/>
          <ac:grpSpMkLst>
            <pc:docMk/>
            <pc:sldMk cId="4243850395" sldId="1666"/>
            <ac:grpSpMk id="88" creationId="{1E802C09-3BF8-F7A5-E82D-45389027EBA7}"/>
          </ac:grpSpMkLst>
        </pc:grpChg>
        <pc:grpChg chg="mod">
          <ac:chgData name="Mohamed Abuella" userId="f0c53cbd-2cd9-4eb2-b036-7340ae5a781e" providerId="ADAL" clId="{385F54D4-7527-4680-802F-9FEA787D1774}" dt="2023-06-14T12:30:52.593" v="64"/>
          <ac:grpSpMkLst>
            <pc:docMk/>
            <pc:sldMk cId="4243850395" sldId="1666"/>
            <ac:grpSpMk id="89" creationId="{100546CD-5572-0EE6-3529-5B4594BD8C67}"/>
          </ac:grpSpMkLst>
        </pc:grpChg>
        <pc:grpChg chg="add mod">
          <ac:chgData name="Mohamed Abuella" userId="f0c53cbd-2cd9-4eb2-b036-7340ae5a781e" providerId="ADAL" clId="{385F54D4-7527-4680-802F-9FEA787D1774}" dt="2023-06-14T12:38:31.712" v="259" actId="1076"/>
          <ac:grpSpMkLst>
            <pc:docMk/>
            <pc:sldMk cId="4243850395" sldId="1666"/>
            <ac:grpSpMk id="128" creationId="{2404ED44-EC3C-0D3C-7FCC-1942B3E0BB8D}"/>
          </ac:grpSpMkLst>
        </pc:grpChg>
        <pc:grpChg chg="mod">
          <ac:chgData name="Mohamed Abuella" userId="f0c53cbd-2cd9-4eb2-b036-7340ae5a781e" providerId="ADAL" clId="{385F54D4-7527-4680-802F-9FEA787D1774}" dt="2023-06-14T12:30:57.124" v="66"/>
          <ac:grpSpMkLst>
            <pc:docMk/>
            <pc:sldMk cId="4243850395" sldId="1666"/>
            <ac:grpSpMk id="129" creationId="{29A95AD7-315D-6150-2F03-55D4C8FFBE6A}"/>
          </ac:grpSpMkLst>
        </pc:grpChg>
        <pc:grpChg chg="mod">
          <ac:chgData name="Mohamed Abuella" userId="f0c53cbd-2cd9-4eb2-b036-7340ae5a781e" providerId="ADAL" clId="{385F54D4-7527-4680-802F-9FEA787D1774}" dt="2023-06-14T12:30:57.124" v="66"/>
          <ac:grpSpMkLst>
            <pc:docMk/>
            <pc:sldMk cId="4243850395" sldId="1666"/>
            <ac:grpSpMk id="136" creationId="{A539B5C9-DC50-0031-FF8D-EFC9344ECD61}"/>
          </ac:grpSpMkLst>
        </pc:grpChg>
        <pc:grpChg chg="mod">
          <ac:chgData name="Mohamed Abuella" userId="f0c53cbd-2cd9-4eb2-b036-7340ae5a781e" providerId="ADAL" clId="{385F54D4-7527-4680-802F-9FEA787D1774}" dt="2023-06-14T12:30:57.124" v="66"/>
          <ac:grpSpMkLst>
            <pc:docMk/>
            <pc:sldMk cId="4243850395" sldId="1666"/>
            <ac:grpSpMk id="138" creationId="{240E69F9-2846-9EF3-22BC-4501849F6E01}"/>
          </ac:grpSpMkLst>
        </pc:grpChg>
        <pc:grpChg chg="mod">
          <ac:chgData name="Mohamed Abuella" userId="f0c53cbd-2cd9-4eb2-b036-7340ae5a781e" providerId="ADAL" clId="{385F54D4-7527-4680-802F-9FEA787D1774}" dt="2023-06-14T12:30:57.124" v="66"/>
          <ac:grpSpMkLst>
            <pc:docMk/>
            <pc:sldMk cId="4243850395" sldId="1666"/>
            <ac:grpSpMk id="144" creationId="{53E06525-907E-BC43-ECFB-2D3DD4D121C5}"/>
          </ac:grpSpMkLst>
        </pc:grpChg>
        <pc:grpChg chg="mod">
          <ac:chgData name="Mohamed Abuella" userId="f0c53cbd-2cd9-4eb2-b036-7340ae5a781e" providerId="ADAL" clId="{385F54D4-7527-4680-802F-9FEA787D1774}" dt="2023-06-14T12:30:57.124" v="66"/>
          <ac:grpSpMkLst>
            <pc:docMk/>
            <pc:sldMk cId="4243850395" sldId="1666"/>
            <ac:grpSpMk id="146" creationId="{41459BD7-8150-E0C5-85BA-05723218B45A}"/>
          </ac:grpSpMkLst>
        </pc:grpChg>
        <pc:grpChg chg="mod">
          <ac:chgData name="Mohamed Abuella" userId="f0c53cbd-2cd9-4eb2-b036-7340ae5a781e" providerId="ADAL" clId="{385F54D4-7527-4680-802F-9FEA787D1774}" dt="2023-06-14T12:30:57.124" v="66"/>
          <ac:grpSpMkLst>
            <pc:docMk/>
            <pc:sldMk cId="4243850395" sldId="1666"/>
            <ac:grpSpMk id="150" creationId="{9CA25C41-9B48-DFB1-ADCA-D65799C92436}"/>
          </ac:grpSpMkLst>
        </pc:grpChg>
        <pc:grpChg chg="mod">
          <ac:chgData name="Mohamed Abuella" userId="f0c53cbd-2cd9-4eb2-b036-7340ae5a781e" providerId="ADAL" clId="{385F54D4-7527-4680-802F-9FEA787D1774}" dt="2023-06-14T12:30:57.124" v="66"/>
          <ac:grpSpMkLst>
            <pc:docMk/>
            <pc:sldMk cId="4243850395" sldId="1666"/>
            <ac:grpSpMk id="153" creationId="{D8925FFA-971B-6E53-DA2A-320E4A42C349}"/>
          </ac:grpSpMkLst>
        </pc:grpChg>
        <pc:grpChg chg="mod">
          <ac:chgData name="Mohamed Abuella" userId="f0c53cbd-2cd9-4eb2-b036-7340ae5a781e" providerId="ADAL" clId="{385F54D4-7527-4680-802F-9FEA787D1774}" dt="2023-06-14T12:30:57.124" v="66"/>
          <ac:grpSpMkLst>
            <pc:docMk/>
            <pc:sldMk cId="4243850395" sldId="1666"/>
            <ac:grpSpMk id="169" creationId="{32B0C892-98DD-7B32-3351-61D7AEE7FC67}"/>
          </ac:grpSpMkLst>
        </pc:grpChg>
        <pc:grpChg chg="mod">
          <ac:chgData name="Mohamed Abuella" userId="f0c53cbd-2cd9-4eb2-b036-7340ae5a781e" providerId="ADAL" clId="{385F54D4-7527-4680-802F-9FEA787D1774}" dt="2023-06-14T12:30:57.124" v="66"/>
          <ac:grpSpMkLst>
            <pc:docMk/>
            <pc:sldMk cId="4243850395" sldId="1666"/>
            <ac:grpSpMk id="171" creationId="{28942297-5AAD-F62B-AD79-EC9CED1F4566}"/>
          </ac:grpSpMkLst>
        </pc:grpChg>
        <pc:grpChg chg="mod">
          <ac:chgData name="Mohamed Abuella" userId="f0c53cbd-2cd9-4eb2-b036-7340ae5a781e" providerId="ADAL" clId="{385F54D4-7527-4680-802F-9FEA787D1774}" dt="2023-06-14T12:30:57.124" v="66"/>
          <ac:grpSpMkLst>
            <pc:docMk/>
            <pc:sldMk cId="4243850395" sldId="1666"/>
            <ac:grpSpMk id="172" creationId="{CF64612B-D286-1EF4-7FA8-F58587B754BB}"/>
          </ac:grpSpMkLst>
        </pc:grpChg>
        <pc:grpChg chg="mod">
          <ac:chgData name="Mohamed Abuella" userId="f0c53cbd-2cd9-4eb2-b036-7340ae5a781e" providerId="ADAL" clId="{385F54D4-7527-4680-802F-9FEA787D1774}" dt="2023-06-14T12:30:57.124" v="66"/>
          <ac:grpSpMkLst>
            <pc:docMk/>
            <pc:sldMk cId="4243850395" sldId="1666"/>
            <ac:grpSpMk id="173" creationId="{526D4F50-E736-92FB-52F8-5EF43C754E0A}"/>
          </ac:grpSpMkLst>
        </pc:grpChg>
        <pc:grpChg chg="mod">
          <ac:chgData name="Mohamed Abuella" userId="f0c53cbd-2cd9-4eb2-b036-7340ae5a781e" providerId="ADAL" clId="{385F54D4-7527-4680-802F-9FEA787D1774}" dt="2023-06-14T12:30:57.124" v="66"/>
          <ac:grpSpMkLst>
            <pc:docMk/>
            <pc:sldMk cId="4243850395" sldId="1666"/>
            <ac:grpSpMk id="174" creationId="{96FBAFB9-AE39-B971-50DB-9CD30ADC3894}"/>
          </ac:grpSpMkLst>
        </pc:grpChg>
        <pc:grpChg chg="mod">
          <ac:chgData name="Mohamed Abuella" userId="f0c53cbd-2cd9-4eb2-b036-7340ae5a781e" providerId="ADAL" clId="{385F54D4-7527-4680-802F-9FEA787D1774}" dt="2023-06-14T12:30:57.124" v="66"/>
          <ac:grpSpMkLst>
            <pc:docMk/>
            <pc:sldMk cId="4243850395" sldId="1666"/>
            <ac:grpSpMk id="188" creationId="{FF942ADD-E93F-A8E2-DB87-5D520201FF11}"/>
          </ac:grpSpMkLst>
        </pc:grpChg>
        <pc:grpChg chg="mod">
          <ac:chgData name="Mohamed Abuella" userId="f0c53cbd-2cd9-4eb2-b036-7340ae5a781e" providerId="ADAL" clId="{385F54D4-7527-4680-802F-9FEA787D1774}" dt="2023-06-14T12:30:57.124" v="66"/>
          <ac:grpSpMkLst>
            <pc:docMk/>
            <pc:sldMk cId="4243850395" sldId="1666"/>
            <ac:grpSpMk id="191" creationId="{09A9C4F7-ED1F-11D5-5C82-DE163DF9376C}"/>
          </ac:grpSpMkLst>
        </pc:grpChg>
        <pc:grpChg chg="mod">
          <ac:chgData name="Mohamed Abuella" userId="f0c53cbd-2cd9-4eb2-b036-7340ae5a781e" providerId="ADAL" clId="{385F54D4-7527-4680-802F-9FEA787D1774}" dt="2023-06-14T12:30:57.124" v="66"/>
          <ac:grpSpMkLst>
            <pc:docMk/>
            <pc:sldMk cId="4243850395" sldId="1666"/>
            <ac:grpSpMk id="194" creationId="{B7B9557D-BA47-79CA-9933-E90198D8D326}"/>
          </ac:grpSpMkLst>
        </pc:grpChg>
        <pc:grpChg chg="mod">
          <ac:chgData name="Mohamed Abuella" userId="f0c53cbd-2cd9-4eb2-b036-7340ae5a781e" providerId="ADAL" clId="{385F54D4-7527-4680-802F-9FEA787D1774}" dt="2023-06-14T12:30:57.124" v="66"/>
          <ac:grpSpMkLst>
            <pc:docMk/>
            <pc:sldMk cId="4243850395" sldId="1666"/>
            <ac:grpSpMk id="195" creationId="{5ED8FEE1-DF9B-424D-6C8C-3E89859FA84C}"/>
          </ac:grpSpMkLst>
        </pc:grpChg>
        <pc:grpChg chg="mod">
          <ac:chgData name="Mohamed Abuella" userId="f0c53cbd-2cd9-4eb2-b036-7340ae5a781e" providerId="ADAL" clId="{385F54D4-7527-4680-802F-9FEA787D1774}" dt="2023-06-14T12:30:57.124" v="66"/>
          <ac:grpSpMkLst>
            <pc:docMk/>
            <pc:sldMk cId="4243850395" sldId="1666"/>
            <ac:grpSpMk id="196" creationId="{FE764A79-AEF7-D7DA-0CED-8F0CE73F2449}"/>
          </ac:grpSpMkLst>
        </pc:grpChg>
        <pc:grpChg chg="mod">
          <ac:chgData name="Mohamed Abuella" userId="f0c53cbd-2cd9-4eb2-b036-7340ae5a781e" providerId="ADAL" clId="{385F54D4-7527-4680-802F-9FEA787D1774}" dt="2023-06-14T12:30:57.124" v="66"/>
          <ac:grpSpMkLst>
            <pc:docMk/>
            <pc:sldMk cId="4243850395" sldId="1666"/>
            <ac:grpSpMk id="197" creationId="{08E5AAAA-A5A6-EE22-E019-F3E6B9D01EE2}"/>
          </ac:grpSpMkLst>
        </pc:grpChg>
        <pc:grpChg chg="mod">
          <ac:chgData name="Mohamed Abuella" userId="f0c53cbd-2cd9-4eb2-b036-7340ae5a781e" providerId="ADAL" clId="{385F54D4-7527-4680-802F-9FEA787D1774}" dt="2023-06-14T12:30:57.124" v="66"/>
          <ac:grpSpMkLst>
            <pc:docMk/>
            <pc:sldMk cId="4243850395" sldId="1666"/>
            <ac:grpSpMk id="198" creationId="{66BEA36E-DE8E-3138-0269-15A62F856BE1}"/>
          </ac:grpSpMkLst>
        </pc:grpChg>
        <pc:grpChg chg="mod">
          <ac:chgData name="Mohamed Abuella" userId="f0c53cbd-2cd9-4eb2-b036-7340ae5a781e" providerId="ADAL" clId="{385F54D4-7527-4680-802F-9FEA787D1774}" dt="2023-06-14T12:30:57.124" v="66"/>
          <ac:grpSpMkLst>
            <pc:docMk/>
            <pc:sldMk cId="4243850395" sldId="1666"/>
            <ac:grpSpMk id="199" creationId="{979BDCA2-12B2-03D1-E52A-1A84474E660C}"/>
          </ac:grpSpMkLst>
        </pc:grpChg>
        <pc:grpChg chg="mod">
          <ac:chgData name="Mohamed Abuella" userId="f0c53cbd-2cd9-4eb2-b036-7340ae5a781e" providerId="ADAL" clId="{385F54D4-7527-4680-802F-9FEA787D1774}" dt="2023-06-14T12:30:57.124" v="66"/>
          <ac:grpSpMkLst>
            <pc:docMk/>
            <pc:sldMk cId="4243850395" sldId="1666"/>
            <ac:grpSpMk id="200" creationId="{68E208B9-7EC7-1F09-256D-D8C1791F38FB}"/>
          </ac:grpSpMkLst>
        </pc:grpChg>
        <pc:cxnChg chg="mod">
          <ac:chgData name="Mohamed Abuella" userId="f0c53cbd-2cd9-4eb2-b036-7340ae5a781e" providerId="ADAL" clId="{385F54D4-7527-4680-802F-9FEA787D1774}" dt="2023-06-14T12:30:52.593" v="64"/>
          <ac:cxnSpMkLst>
            <pc:docMk/>
            <pc:sldMk cId="4243850395" sldId="1666"/>
            <ac:cxnSpMk id="30" creationId="{2EF8B333-7A3C-06E6-8298-4CC7BBB50FDD}"/>
          </ac:cxnSpMkLst>
        </pc:cxnChg>
        <pc:cxnChg chg="mod">
          <ac:chgData name="Mohamed Abuella" userId="f0c53cbd-2cd9-4eb2-b036-7340ae5a781e" providerId="ADAL" clId="{385F54D4-7527-4680-802F-9FEA787D1774}" dt="2023-06-14T12:30:52.593" v="64"/>
          <ac:cxnSpMkLst>
            <pc:docMk/>
            <pc:sldMk cId="4243850395" sldId="1666"/>
            <ac:cxnSpMk id="33" creationId="{01505902-599A-18A0-97F9-D5D75C8228ED}"/>
          </ac:cxnSpMkLst>
        </pc:cxnChg>
        <pc:cxnChg chg="mod">
          <ac:chgData name="Mohamed Abuella" userId="f0c53cbd-2cd9-4eb2-b036-7340ae5a781e" providerId="ADAL" clId="{385F54D4-7527-4680-802F-9FEA787D1774}" dt="2023-06-14T12:30:52.593" v="64"/>
          <ac:cxnSpMkLst>
            <pc:docMk/>
            <pc:sldMk cId="4243850395" sldId="1666"/>
            <ac:cxnSpMk id="68" creationId="{587F590B-A78F-A14D-F16A-129EA6CFD6D4}"/>
          </ac:cxnSpMkLst>
        </pc:cxnChg>
        <pc:cxnChg chg="mod">
          <ac:chgData name="Mohamed Abuella" userId="f0c53cbd-2cd9-4eb2-b036-7340ae5a781e" providerId="ADAL" clId="{385F54D4-7527-4680-802F-9FEA787D1774}" dt="2023-06-14T12:30:57.124" v="66"/>
          <ac:cxnSpMkLst>
            <pc:docMk/>
            <pc:sldMk cId="4243850395" sldId="1666"/>
            <ac:cxnSpMk id="147" creationId="{3FD0DB5B-FCC5-6579-90B5-8BA4CC59C49E}"/>
          </ac:cxnSpMkLst>
        </pc:cxnChg>
        <pc:cxnChg chg="mod">
          <ac:chgData name="Mohamed Abuella" userId="f0c53cbd-2cd9-4eb2-b036-7340ae5a781e" providerId="ADAL" clId="{385F54D4-7527-4680-802F-9FEA787D1774}" dt="2023-06-14T12:30:57.124" v="66"/>
          <ac:cxnSpMkLst>
            <pc:docMk/>
            <pc:sldMk cId="4243850395" sldId="1666"/>
            <ac:cxnSpMk id="149" creationId="{4D5E5B62-A063-BBB7-FAF0-1167D395AA11}"/>
          </ac:cxnSpMkLst>
        </pc:cxnChg>
        <pc:cxnChg chg="mod">
          <ac:chgData name="Mohamed Abuella" userId="f0c53cbd-2cd9-4eb2-b036-7340ae5a781e" providerId="ADAL" clId="{385F54D4-7527-4680-802F-9FEA787D1774}" dt="2023-06-14T12:30:57.124" v="66"/>
          <ac:cxnSpMkLst>
            <pc:docMk/>
            <pc:sldMk cId="4243850395" sldId="1666"/>
            <ac:cxnSpMk id="179" creationId="{240B3402-D388-C79A-7A5A-507740CC73E2}"/>
          </ac:cxnSpMkLst>
        </pc:cxnChg>
      </pc:sldChg>
      <pc:sldMasterChg chg="del delSldLayout">
        <pc:chgData name="Mohamed Abuella" userId="f0c53cbd-2cd9-4eb2-b036-7340ae5a781e" providerId="ADAL" clId="{385F54D4-7527-4680-802F-9FEA787D1774}" dt="2023-06-14T12:31:07.636" v="68" actId="47"/>
        <pc:sldMasterMkLst>
          <pc:docMk/>
          <pc:sldMasterMk cId="2131587441" sldId="2147483672"/>
        </pc:sldMasterMkLst>
        <pc:sldLayoutChg chg="del">
          <pc:chgData name="Mohamed Abuella" userId="f0c53cbd-2cd9-4eb2-b036-7340ae5a781e" providerId="ADAL" clId="{385F54D4-7527-4680-802F-9FEA787D1774}" dt="2023-06-14T12:31:07.636" v="68" actId="47"/>
          <pc:sldLayoutMkLst>
            <pc:docMk/>
            <pc:sldMasterMk cId="2131587441" sldId="2147483672"/>
            <pc:sldLayoutMk cId="2248571014" sldId="2147483673"/>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560584492" sldId="2147483674"/>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4208611108" sldId="2147483675"/>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048446037" sldId="2147483676"/>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2502987320" sldId="2147483677"/>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1790987793" sldId="214748367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buella\Dropbox\+papers\+adjust_prob_combs\+Figs_Tables\Ajust_Probs_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of Adjusted Ensemble-based Probabilistic Forecasts Over: </a:t>
            </a:r>
          </a:p>
        </c:rich>
      </c:tx>
      <c:layout>
        <c:manualLayout>
          <c:xMode val="edge"/>
          <c:yMode val="edge"/>
          <c:x val="0.16857451883056696"/>
          <c:y val="1.9741089490069672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9.8915967133711591E-2"/>
          <c:y val="0.18400084218222612"/>
          <c:w val="0.86560667207122355"/>
          <c:h val="0.56539835664479421"/>
        </c:manualLayout>
      </c:layout>
      <c:barChart>
        <c:barDir val="col"/>
        <c:grouping val="clustered"/>
        <c:varyColors val="0"/>
        <c:ser>
          <c:idx val="0"/>
          <c:order val="0"/>
          <c:tx>
            <c:strRef>
              <c:f>'Ens+AnEn'!$H$6</c:f>
              <c:strCache>
                <c:ptCount val="1"/>
                <c:pt idx="0">
                  <c:v>Persistence</c:v>
                </c:pt>
              </c:strCache>
            </c:strRef>
          </c:tx>
          <c:spPr>
            <a:solidFill>
              <a:srgbClr val="00B05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'Ens+AnEn'!$H$7:$H$18</c:f>
              <c:numCache>
                <c:formatCode>0%</c:formatCode>
                <c:ptCount val="12"/>
                <c:pt idx="0">
                  <c:v>0.4743729963797042</c:v>
                </c:pt>
                <c:pt idx="1">
                  <c:v>0.46857909892847793</c:v>
                </c:pt>
                <c:pt idx="2">
                  <c:v>0.47638583247466648</c:v>
                </c:pt>
                <c:pt idx="3">
                  <c:v>0.46546529368889011</c:v>
                </c:pt>
                <c:pt idx="4">
                  <c:v>0.45095709498218062</c:v>
                </c:pt>
                <c:pt idx="5">
                  <c:v>0.543029911622533</c:v>
                </c:pt>
                <c:pt idx="6">
                  <c:v>0.54136507964839997</c:v>
                </c:pt>
                <c:pt idx="7">
                  <c:v>0.61712114222407821</c:v>
                </c:pt>
                <c:pt idx="8">
                  <c:v>0.63140342100561853</c:v>
                </c:pt>
                <c:pt idx="9">
                  <c:v>0.50895468236583175</c:v>
                </c:pt>
                <c:pt idx="10">
                  <c:v>0.59313347070779077</c:v>
                </c:pt>
                <c:pt idx="11">
                  <c:v>0.52622612919097222</c:v>
                </c:pt>
              </c:numCache>
            </c:numRef>
          </c:val>
          <c:extLst>
            <c:ext xmlns:c16="http://schemas.microsoft.com/office/drawing/2014/chart" uri="{C3380CC4-5D6E-409C-BE32-E72D297353CC}">
              <c16:uniqueId val="{00000000-CBEE-42F7-8EE2-8392B60BDB0A}"/>
            </c:ext>
          </c:extLst>
        </c:ser>
        <c:ser>
          <c:idx val="1"/>
          <c:order val="1"/>
          <c:tx>
            <c:strRef>
              <c:f>'Ens+AnEn'!$I$6</c:f>
              <c:strCache>
                <c:ptCount val="1"/>
                <c:pt idx="0">
                  <c:v>Berfore Adjusting Analog Ensemble</c:v>
                </c:pt>
              </c:strCache>
            </c:strRef>
          </c:tx>
          <c:spPr>
            <a:solidFill>
              <a:srgbClr val="00B0F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'Ens+AnEn'!$I$7:$I$18</c:f>
              <c:numCache>
                <c:formatCode>0%</c:formatCode>
                <c:ptCount val="12"/>
                <c:pt idx="0">
                  <c:v>0.11970549307317713</c:v>
                </c:pt>
                <c:pt idx="1">
                  <c:v>0.21168018886116946</c:v>
                </c:pt>
                <c:pt idx="2">
                  <c:v>9.3023272080995811E-2</c:v>
                </c:pt>
                <c:pt idx="3">
                  <c:v>0.21153170735471127</c:v>
                </c:pt>
                <c:pt idx="4">
                  <c:v>0.15600208384556602</c:v>
                </c:pt>
                <c:pt idx="5">
                  <c:v>0.15464216194621216</c:v>
                </c:pt>
                <c:pt idx="6">
                  <c:v>0.16140900681596937</c:v>
                </c:pt>
                <c:pt idx="7">
                  <c:v>0.13793137158989566</c:v>
                </c:pt>
                <c:pt idx="8">
                  <c:v>0.20222227456159669</c:v>
                </c:pt>
                <c:pt idx="9">
                  <c:v>0.20871024900079727</c:v>
                </c:pt>
                <c:pt idx="10">
                  <c:v>0.20281257950890619</c:v>
                </c:pt>
                <c:pt idx="11">
                  <c:v>0.24217760243026387</c:v>
                </c:pt>
              </c:numCache>
            </c:numRef>
          </c:val>
          <c:extLst>
            <c:ext xmlns:c16="http://schemas.microsoft.com/office/drawing/2014/chart" uri="{C3380CC4-5D6E-409C-BE32-E72D297353CC}">
              <c16:uniqueId val="{00000001-CBEE-42F7-8EE2-8392B60BDB0A}"/>
            </c:ext>
          </c:extLst>
        </c:ser>
        <c:ser>
          <c:idx val="2"/>
          <c:order val="2"/>
          <c:tx>
            <c:strRef>
              <c:f>'Ens+AnEn'!$J$6</c:f>
              <c:strCache>
                <c:ptCount val="1"/>
                <c:pt idx="0">
                  <c:v>Before Adjusting Ensemble</c:v>
                </c:pt>
              </c:strCache>
            </c:strRef>
          </c:tx>
          <c:spPr>
            <a:solidFill>
              <a:srgbClr val="FF000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'Ens+AnEn'!$J$7:$J$18</c:f>
              <c:numCache>
                <c:formatCode>0%</c:formatCode>
                <c:ptCount val="12"/>
                <c:pt idx="0">
                  <c:v>6.5570811674170337E-2</c:v>
                </c:pt>
                <c:pt idx="1">
                  <c:v>0.22436626795174497</c:v>
                </c:pt>
                <c:pt idx="2">
                  <c:v>0.15414731258500725</c:v>
                </c:pt>
                <c:pt idx="3">
                  <c:v>0.19234339995929595</c:v>
                </c:pt>
                <c:pt idx="4">
                  <c:v>0.11978961983780312</c:v>
                </c:pt>
                <c:pt idx="5">
                  <c:v>0.16267572809349906</c:v>
                </c:pt>
                <c:pt idx="6">
                  <c:v>0.14811105645486122</c:v>
                </c:pt>
                <c:pt idx="7">
                  <c:v>9.6184029904768598E-2</c:v>
                </c:pt>
                <c:pt idx="8">
                  <c:v>0.16994150792677765</c:v>
                </c:pt>
                <c:pt idx="9">
                  <c:v>0.21818601065572107</c:v>
                </c:pt>
                <c:pt idx="10">
                  <c:v>0.19359345908192349</c:v>
                </c:pt>
                <c:pt idx="11">
                  <c:v>0.16803063807242591</c:v>
                </c:pt>
              </c:numCache>
            </c:numRef>
          </c:val>
          <c:extLst>
            <c:ext xmlns:c16="http://schemas.microsoft.com/office/drawing/2014/chart" uri="{C3380CC4-5D6E-409C-BE32-E72D297353CC}">
              <c16:uniqueId val="{00000002-CBEE-42F7-8EE2-8392B60BDB0A}"/>
            </c:ext>
          </c:extLst>
        </c:ser>
        <c:dLbls>
          <c:showLegendKey val="0"/>
          <c:showVal val="0"/>
          <c:showCatName val="0"/>
          <c:showSerName val="0"/>
          <c:showPercent val="0"/>
          <c:showBubbleSize val="0"/>
        </c:dLbls>
        <c:gapWidth val="219"/>
        <c:overlap val="-27"/>
        <c:axId val="438753920"/>
        <c:axId val="438754248"/>
      </c:barChart>
      <c:catAx>
        <c:axId val="4387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4248"/>
        <c:crosses val="autoZero"/>
        <c:auto val="1"/>
        <c:lblAlgn val="ctr"/>
        <c:lblOffset val="100"/>
        <c:noMultiLvlLbl val="0"/>
      </c:catAx>
      <c:valAx>
        <c:axId val="438754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a:t>
                </a:r>
              </a:p>
            </c:rich>
          </c:tx>
          <c:layout>
            <c:manualLayout>
              <c:xMode val="edge"/>
              <c:yMode val="edge"/>
              <c:x val="1.0530246103094695E-3"/>
              <c:y val="0.2217881430399015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3920"/>
        <c:crosses val="autoZero"/>
        <c:crossBetween val="between"/>
      </c:valAx>
      <c:spPr>
        <a:noFill/>
        <a:ln>
          <a:noFill/>
        </a:ln>
        <a:effectLst/>
      </c:spPr>
    </c:plotArea>
    <c:legend>
      <c:legendPos val="b"/>
      <c:layout>
        <c:manualLayout>
          <c:xMode val="edge"/>
          <c:yMode val="edge"/>
          <c:x val="8.6227411396636283E-2"/>
          <c:y val="9.7715135528227109E-2"/>
          <c:w val="0.89389536351453824"/>
          <c:h val="7.871623307914811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2AB92-F38A-D043-8EF1-8DE8EB2867DF}" type="doc">
      <dgm:prSet loTypeId="urn:microsoft.com/office/officeart/2005/8/layout/orgChart1" loCatId="" qsTypeId="urn:microsoft.com/office/officeart/2005/8/quickstyle/simple1" qsCatId="simple" csTypeId="urn:microsoft.com/office/officeart/2005/8/colors/accent0_2" csCatId="mainScheme" phldr="1"/>
      <dgm:spPr/>
      <dgm:t>
        <a:bodyPr/>
        <a:lstStyle/>
        <a:p>
          <a:endParaRPr lang="en-US"/>
        </a:p>
      </dgm:t>
    </dgm:pt>
    <dgm:pt modelId="{C95CA2F0-D84A-8849-BE84-E8858F236180}">
      <dgm:prSet phldrT="[Text]" custT="1"/>
      <dgm:spPr/>
      <dgm: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gm:t>
    </dgm:pt>
    <dgm:pt modelId="{01696AF9-D0A3-D249-921E-E3FB57A9DAB4}" type="parTrans" cxnId="{A34CD88F-5994-AB43-8B48-E526EC4A1BC1}">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9A17BC4-C157-724F-B984-8B4219A88B69}" type="sibTrans" cxnId="{A34CD88F-5994-AB43-8B48-E526EC4A1BC1}">
      <dgm:prSet/>
      <dgm:spPr/>
      <dgm:t>
        <a:bodyPr/>
        <a:lstStyle/>
        <a:p>
          <a:endParaRPr lang="en-US"/>
        </a:p>
      </dgm:t>
    </dgm:pt>
    <dgm:pt modelId="{438E0BF3-AA92-434B-9FAA-78058C360696}">
      <dgm:prSet phldrT="[Text]" custT="1"/>
      <dgm:spPr/>
      <dgm:t>
        <a:bodyPr/>
        <a:lstStyle/>
        <a:p>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gm:t>
    </dgm:pt>
    <dgm:pt modelId="{27BFE031-B234-3242-8F5B-782336DB38D3}" type="sibTrans" cxnId="{E1B5EB3B-DA3E-2E46-A821-2533A8C610C9}">
      <dgm:prSet/>
      <dgm:spPr/>
      <dgm:t>
        <a:bodyPr/>
        <a:lstStyle/>
        <a:p>
          <a:endParaRPr lang="en-US"/>
        </a:p>
      </dgm:t>
    </dgm:pt>
    <dgm:pt modelId="{17CBD469-1D42-1940-A266-16E32A3D14B4}" type="parTrans" cxnId="{E1B5EB3B-DA3E-2E46-A821-2533A8C610C9}">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3F7BB33-DDA3-E042-AB37-77FF22E7BC15}">
      <dgm:prSet phldrT="[Text]" custT="1"/>
      <dgm:spPr/>
      <dgm:t>
        <a:bodyPr/>
        <a:lstStyle/>
        <a:p>
          <a:r>
            <a:rPr lang="en-US" sz="2400" b="1" i="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4427E3B2-69E8-5747-B6BE-949285E75F6B}" type="sibTrans" cxnId="{96045607-DF48-1D4B-A47F-4F5116AA5087}">
      <dgm:prSet/>
      <dgm:spPr/>
      <dgm:t>
        <a:bodyPr/>
        <a:lstStyle/>
        <a:p>
          <a:endParaRPr lang="en-US"/>
        </a:p>
      </dgm:t>
    </dgm:pt>
    <dgm:pt modelId="{1C3C3594-84BD-1A48-8E85-4D61C488B76E}" type="parTrans" cxnId="{96045607-DF48-1D4B-A47F-4F5116AA5087}">
      <dgm:prSet/>
      <dgm:spPr/>
      <dgm:t>
        <a:bodyPr/>
        <a:lstStyle/>
        <a:p>
          <a:endParaRPr lang="en-US"/>
        </a:p>
      </dgm:t>
    </dgm:pt>
    <dgm:pt modelId="{AC50BC72-D8DC-45FF-8988-16BC16441B38}">
      <dgm:prSet phldrT="[Text]" custT="1"/>
      <dgm:spPr/>
      <dgm:t>
        <a:bodyPr/>
        <a:lstStyle/>
        <a:p>
          <a:pPr>
            <a:buNone/>
          </a:pPr>
          <a:r>
            <a:rPr lang="en-US" sz="2400" b="1">
              <a:solidFill>
                <a:schemeClr val="tx1"/>
              </a:solidFill>
              <a:latin typeface="Times New Roman" panose="02020603050405020304" pitchFamily="18" charset="0"/>
              <a:cs typeface="Times New Roman" panose="02020603050405020304" pitchFamily="18" charset="0"/>
            </a:rPr>
            <a:t>Research</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6EDFCDAA-7039-4BBA-B451-D7CA7188DA21}" type="parTrans" cxnId="{5AD599DC-9C15-4AA6-A82A-2F5F7DB7E2C7}">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4519ED3D-AF59-49F8-B701-4A1047B5002E}" type="sibTrans" cxnId="{5AD599DC-9C15-4AA6-A82A-2F5F7DB7E2C7}">
      <dgm:prSet/>
      <dgm:spPr/>
      <dgm:t>
        <a:bodyPr/>
        <a:lstStyle/>
        <a:p>
          <a:endParaRPr lang="en-US"/>
        </a:p>
      </dgm:t>
    </dgm:pt>
    <dgm:pt modelId="{F736D124-1029-BE4E-BD44-052D3FFFE9BA}" type="pres">
      <dgm:prSet presAssocID="{87C2AB92-F38A-D043-8EF1-8DE8EB2867DF}" presName="hierChild1" presStyleCnt="0">
        <dgm:presLayoutVars>
          <dgm:orgChart val="1"/>
          <dgm:chPref val="1"/>
          <dgm:dir/>
          <dgm:animOne val="branch"/>
          <dgm:animLvl val="lvl"/>
          <dgm:resizeHandles/>
        </dgm:presLayoutVars>
      </dgm:prSet>
      <dgm:spPr/>
      <dgm:t>
        <a:bodyPr/>
        <a:lstStyle/>
        <a:p>
          <a:endParaRPr lang="en-US"/>
        </a:p>
      </dgm:t>
    </dgm:pt>
    <dgm:pt modelId="{536A5964-3AF5-DD47-8D02-B9A9D8B46D95}" type="pres">
      <dgm:prSet presAssocID="{63F7BB33-DDA3-E042-AB37-77FF22E7BC15}" presName="hierRoot1" presStyleCnt="0">
        <dgm:presLayoutVars>
          <dgm:hierBranch val="init"/>
        </dgm:presLayoutVars>
      </dgm:prSet>
      <dgm:spPr/>
    </dgm:pt>
    <dgm:pt modelId="{4038571F-ABED-1A48-AFBD-BA38B3413E2E}" type="pres">
      <dgm:prSet presAssocID="{63F7BB33-DDA3-E042-AB37-77FF22E7BC15}" presName="rootComposite1" presStyleCnt="0"/>
      <dgm:spPr/>
    </dgm:pt>
    <dgm:pt modelId="{4526622F-3FDC-374A-B9B6-FA94C4E60A16}" type="pres">
      <dgm:prSet presAssocID="{63F7BB33-DDA3-E042-AB37-77FF22E7BC15}" presName="rootText1" presStyleLbl="node0" presStyleIdx="0" presStyleCnt="1" custScaleX="74167" custScaleY="46081" custLinFactNeighborX="-3081" custLinFactNeighborY="-39577">
        <dgm:presLayoutVars>
          <dgm:chPref val="3"/>
        </dgm:presLayoutVars>
      </dgm:prSet>
      <dgm:spPr/>
      <dgm:t>
        <a:bodyPr/>
        <a:lstStyle/>
        <a:p>
          <a:endParaRPr lang="en-US"/>
        </a:p>
      </dgm:t>
    </dgm:pt>
    <dgm:pt modelId="{25B93E6D-CBFF-9A4E-9942-963456519F4E}" type="pres">
      <dgm:prSet presAssocID="{63F7BB33-DDA3-E042-AB37-77FF22E7BC15}" presName="rootConnector1" presStyleLbl="node1" presStyleIdx="0" presStyleCnt="0"/>
      <dgm:spPr/>
      <dgm:t>
        <a:bodyPr/>
        <a:lstStyle/>
        <a:p>
          <a:endParaRPr lang="en-US"/>
        </a:p>
      </dgm:t>
    </dgm:pt>
    <dgm:pt modelId="{76574CC6-9DCF-7846-ACF8-2D8613A327A4}" type="pres">
      <dgm:prSet presAssocID="{63F7BB33-DDA3-E042-AB37-77FF22E7BC15}" presName="hierChild2" presStyleCnt="0"/>
      <dgm:spPr/>
    </dgm:pt>
    <dgm:pt modelId="{32D27F38-64D2-D145-9C37-1C772EF17BAD}" type="pres">
      <dgm:prSet presAssocID="{17CBD469-1D42-1940-A266-16E32A3D14B4}" presName="Name37" presStyleLbl="parChTrans1D2" presStyleIdx="0" presStyleCnt="3"/>
      <dgm:spPr/>
      <dgm:t>
        <a:bodyPr/>
        <a:lstStyle/>
        <a:p>
          <a:endParaRPr lang="en-US"/>
        </a:p>
      </dgm:t>
    </dgm:pt>
    <dgm:pt modelId="{B3FFD7FF-CEDE-B340-A8A9-5B4A816DA555}" type="pres">
      <dgm:prSet presAssocID="{438E0BF3-AA92-434B-9FAA-78058C360696}" presName="hierRoot2" presStyleCnt="0">
        <dgm:presLayoutVars>
          <dgm:hierBranch val="init"/>
        </dgm:presLayoutVars>
      </dgm:prSet>
      <dgm:spPr/>
    </dgm:pt>
    <dgm:pt modelId="{E4B6C345-C32A-4449-AB72-1E23751DD118}" type="pres">
      <dgm:prSet presAssocID="{438E0BF3-AA92-434B-9FAA-78058C360696}" presName="rootComposite" presStyleCnt="0"/>
      <dgm:spPr/>
    </dgm:pt>
    <dgm:pt modelId="{DDF6D8D3-BD32-794F-9E9E-71634CC3F050}" type="pres">
      <dgm:prSet presAssocID="{438E0BF3-AA92-434B-9FAA-78058C360696}" presName="rootText" presStyleLbl="node2" presStyleIdx="0" presStyleCnt="3" custScaleX="71663" custScaleY="63253" custLinFactNeighborX="-326">
        <dgm:presLayoutVars>
          <dgm:chPref val="3"/>
        </dgm:presLayoutVars>
      </dgm:prSet>
      <dgm:spPr/>
      <dgm:t>
        <a:bodyPr/>
        <a:lstStyle/>
        <a:p>
          <a:endParaRPr lang="en-US"/>
        </a:p>
      </dgm:t>
    </dgm:pt>
    <dgm:pt modelId="{21C6FC21-A5C3-A146-BC26-081A5525D315}" type="pres">
      <dgm:prSet presAssocID="{438E0BF3-AA92-434B-9FAA-78058C360696}" presName="rootConnector" presStyleLbl="node2" presStyleIdx="0" presStyleCnt="3"/>
      <dgm:spPr/>
      <dgm:t>
        <a:bodyPr/>
        <a:lstStyle/>
        <a:p>
          <a:endParaRPr lang="en-US"/>
        </a:p>
      </dgm:t>
    </dgm:pt>
    <dgm:pt modelId="{6CA138F3-13FC-9141-8B3A-D7EEC3720617}" type="pres">
      <dgm:prSet presAssocID="{438E0BF3-AA92-434B-9FAA-78058C360696}" presName="hierChild4" presStyleCnt="0"/>
      <dgm:spPr/>
    </dgm:pt>
    <dgm:pt modelId="{E5C29C9F-4400-FD49-BCE9-B9E6157FB7B9}" type="pres">
      <dgm:prSet presAssocID="{438E0BF3-AA92-434B-9FAA-78058C360696}" presName="hierChild5" presStyleCnt="0"/>
      <dgm:spPr/>
    </dgm:pt>
    <dgm:pt modelId="{875F74BF-AC41-924C-8904-6225BF2F6523}" type="pres">
      <dgm:prSet presAssocID="{01696AF9-D0A3-D249-921E-E3FB57A9DAB4}" presName="Name37" presStyleLbl="parChTrans1D2" presStyleIdx="1" presStyleCnt="3"/>
      <dgm:spPr/>
      <dgm:t>
        <a:bodyPr/>
        <a:lstStyle/>
        <a:p>
          <a:endParaRPr lang="en-US"/>
        </a:p>
      </dgm:t>
    </dgm:pt>
    <dgm:pt modelId="{CC14A4F8-4B4D-2C4D-A317-32B94691F4A1}" type="pres">
      <dgm:prSet presAssocID="{C95CA2F0-D84A-8849-BE84-E8858F236180}" presName="hierRoot2" presStyleCnt="0">
        <dgm:presLayoutVars>
          <dgm:hierBranch val="init"/>
        </dgm:presLayoutVars>
      </dgm:prSet>
      <dgm:spPr/>
    </dgm:pt>
    <dgm:pt modelId="{0013B9C0-EAE8-244A-B4BC-5DDFA47779C0}" type="pres">
      <dgm:prSet presAssocID="{C95CA2F0-D84A-8849-BE84-E8858F236180}" presName="rootComposite" presStyleCnt="0"/>
      <dgm:spPr/>
    </dgm:pt>
    <dgm:pt modelId="{7E1A7E54-AD31-C74C-9BAB-1F97789182CF}" type="pres">
      <dgm:prSet presAssocID="{C95CA2F0-D84A-8849-BE84-E8858F236180}" presName="rootText" presStyleLbl="node2" presStyleIdx="1" presStyleCnt="3" custAng="10800000" custFlipVert="1" custScaleX="71292" custScaleY="61996" custLinFactNeighborX="-3396" custLinFactNeighborY="-841">
        <dgm:presLayoutVars>
          <dgm:chPref val="3"/>
        </dgm:presLayoutVars>
      </dgm:prSet>
      <dgm:spPr/>
      <dgm:t>
        <a:bodyPr/>
        <a:lstStyle/>
        <a:p>
          <a:endParaRPr lang="en-US"/>
        </a:p>
      </dgm:t>
    </dgm:pt>
    <dgm:pt modelId="{1998EAAD-5D19-654D-9E2A-11F6F10D27A0}" type="pres">
      <dgm:prSet presAssocID="{C95CA2F0-D84A-8849-BE84-E8858F236180}" presName="rootConnector" presStyleLbl="node2" presStyleIdx="1" presStyleCnt="3"/>
      <dgm:spPr/>
      <dgm:t>
        <a:bodyPr/>
        <a:lstStyle/>
        <a:p>
          <a:endParaRPr lang="en-US"/>
        </a:p>
      </dgm:t>
    </dgm:pt>
    <dgm:pt modelId="{CD8EF666-F25F-3947-90D6-29060146B412}" type="pres">
      <dgm:prSet presAssocID="{C95CA2F0-D84A-8849-BE84-E8858F236180}" presName="hierChild4" presStyleCnt="0"/>
      <dgm:spPr/>
    </dgm:pt>
    <dgm:pt modelId="{EFBAE59D-3D87-1B45-A1BB-4BD8E09AB6B0}" type="pres">
      <dgm:prSet presAssocID="{C95CA2F0-D84A-8849-BE84-E8858F236180}" presName="hierChild5" presStyleCnt="0"/>
      <dgm:spPr/>
    </dgm:pt>
    <dgm:pt modelId="{DC54C8A5-A4A7-4730-AEE6-BB3AEB59D115}" type="pres">
      <dgm:prSet presAssocID="{6EDFCDAA-7039-4BBA-B451-D7CA7188DA21}" presName="Name37" presStyleLbl="parChTrans1D2" presStyleIdx="2" presStyleCnt="3"/>
      <dgm:spPr/>
      <dgm:t>
        <a:bodyPr/>
        <a:lstStyle/>
        <a:p>
          <a:endParaRPr lang="en-US"/>
        </a:p>
      </dgm:t>
    </dgm:pt>
    <dgm:pt modelId="{9B147B12-EA5C-4EB9-AE80-90183B7A7315}" type="pres">
      <dgm:prSet presAssocID="{AC50BC72-D8DC-45FF-8988-16BC16441B38}" presName="hierRoot2" presStyleCnt="0">
        <dgm:presLayoutVars>
          <dgm:hierBranch val="init"/>
        </dgm:presLayoutVars>
      </dgm:prSet>
      <dgm:spPr/>
    </dgm:pt>
    <dgm:pt modelId="{383BF9A9-47A6-448C-A8CA-E37AA389220C}" type="pres">
      <dgm:prSet presAssocID="{AC50BC72-D8DC-45FF-8988-16BC16441B38}" presName="rootComposite" presStyleCnt="0"/>
      <dgm:spPr/>
    </dgm:pt>
    <dgm:pt modelId="{CDDA2EB9-1196-4029-87A1-13CF3503C18F}" type="pres">
      <dgm:prSet presAssocID="{AC50BC72-D8DC-45FF-8988-16BC16441B38}" presName="rootText" presStyleLbl="node2" presStyleIdx="2" presStyleCnt="3" custAng="10800000" custFlipVert="1" custScaleX="71292" custScaleY="61996" custLinFactNeighborX="-8176">
        <dgm:presLayoutVars>
          <dgm:chPref val="3"/>
        </dgm:presLayoutVars>
      </dgm:prSet>
      <dgm:spPr/>
      <dgm:t>
        <a:bodyPr/>
        <a:lstStyle/>
        <a:p>
          <a:endParaRPr lang="en-US"/>
        </a:p>
      </dgm:t>
    </dgm:pt>
    <dgm:pt modelId="{BDA73624-58BF-4543-B5CD-91A56BA2906F}" type="pres">
      <dgm:prSet presAssocID="{AC50BC72-D8DC-45FF-8988-16BC16441B38}" presName="rootConnector" presStyleLbl="node2" presStyleIdx="2" presStyleCnt="3"/>
      <dgm:spPr/>
      <dgm:t>
        <a:bodyPr/>
        <a:lstStyle/>
        <a:p>
          <a:endParaRPr lang="en-US"/>
        </a:p>
      </dgm:t>
    </dgm:pt>
    <dgm:pt modelId="{68E452CD-A9E7-431D-906B-4ECBA0FDC378}" type="pres">
      <dgm:prSet presAssocID="{AC50BC72-D8DC-45FF-8988-16BC16441B38}" presName="hierChild4" presStyleCnt="0"/>
      <dgm:spPr/>
    </dgm:pt>
    <dgm:pt modelId="{4F38FFF9-FD44-4F93-82EC-8B7DAD5C0F41}" type="pres">
      <dgm:prSet presAssocID="{AC50BC72-D8DC-45FF-8988-16BC16441B38}" presName="hierChild5" presStyleCnt="0"/>
      <dgm:spPr/>
    </dgm:pt>
    <dgm:pt modelId="{14343DB5-8D5B-A247-B940-D9EC8FE3CE64}" type="pres">
      <dgm:prSet presAssocID="{63F7BB33-DDA3-E042-AB37-77FF22E7BC15}" presName="hierChild3" presStyleCnt="0"/>
      <dgm:spPr/>
    </dgm:pt>
  </dgm:ptLst>
  <dgm:cxnLst>
    <dgm:cxn modelId="{A34CD88F-5994-AB43-8B48-E526EC4A1BC1}" srcId="{63F7BB33-DDA3-E042-AB37-77FF22E7BC15}" destId="{C95CA2F0-D84A-8849-BE84-E8858F236180}" srcOrd="1" destOrd="0" parTransId="{01696AF9-D0A3-D249-921E-E3FB57A9DAB4}" sibTransId="{69A17BC4-C157-724F-B984-8B4219A88B69}"/>
    <dgm:cxn modelId="{077010DD-7336-2840-9649-7F50BDE913A8}" type="presOf" srcId="{17CBD469-1D42-1940-A266-16E32A3D14B4}" destId="{32D27F38-64D2-D145-9C37-1C772EF17BAD}" srcOrd="0" destOrd="0" presId="urn:microsoft.com/office/officeart/2005/8/layout/orgChart1"/>
    <dgm:cxn modelId="{5AD599DC-9C15-4AA6-A82A-2F5F7DB7E2C7}" srcId="{63F7BB33-DDA3-E042-AB37-77FF22E7BC15}" destId="{AC50BC72-D8DC-45FF-8988-16BC16441B38}" srcOrd="2" destOrd="0" parTransId="{6EDFCDAA-7039-4BBA-B451-D7CA7188DA21}" sibTransId="{4519ED3D-AF59-49F8-B701-4A1047B5002E}"/>
    <dgm:cxn modelId="{01FA85A7-2774-A54C-A958-6A3FC89D4417}" type="presOf" srcId="{438E0BF3-AA92-434B-9FAA-78058C360696}" destId="{DDF6D8D3-BD32-794F-9E9E-71634CC3F050}" srcOrd="0" destOrd="0" presId="urn:microsoft.com/office/officeart/2005/8/layout/orgChart1"/>
    <dgm:cxn modelId="{B296B504-7533-2843-9A16-0C368C5092F6}" type="presOf" srcId="{C95CA2F0-D84A-8849-BE84-E8858F236180}" destId="{7E1A7E54-AD31-C74C-9BAB-1F97789182CF}" srcOrd="0" destOrd="0" presId="urn:microsoft.com/office/officeart/2005/8/layout/orgChart1"/>
    <dgm:cxn modelId="{A40F2991-6222-4BF0-9376-7D51CA0DDE63}" type="presOf" srcId="{6EDFCDAA-7039-4BBA-B451-D7CA7188DA21}" destId="{DC54C8A5-A4A7-4730-AEE6-BB3AEB59D115}" srcOrd="0" destOrd="0" presId="urn:microsoft.com/office/officeart/2005/8/layout/orgChart1"/>
    <dgm:cxn modelId="{207936FD-1989-4EF0-8EAE-FB0CF923667E}" type="presOf" srcId="{AC50BC72-D8DC-45FF-8988-16BC16441B38}" destId="{CDDA2EB9-1196-4029-87A1-13CF3503C18F}" srcOrd="0" destOrd="0" presId="urn:microsoft.com/office/officeart/2005/8/layout/orgChart1"/>
    <dgm:cxn modelId="{4F6B22CD-CD32-B049-9274-932A75126398}" type="presOf" srcId="{01696AF9-D0A3-D249-921E-E3FB57A9DAB4}" destId="{875F74BF-AC41-924C-8904-6225BF2F6523}" srcOrd="0" destOrd="0" presId="urn:microsoft.com/office/officeart/2005/8/layout/orgChart1"/>
    <dgm:cxn modelId="{1334338D-D76B-4D49-984A-814177E21280}" type="presOf" srcId="{438E0BF3-AA92-434B-9FAA-78058C360696}" destId="{21C6FC21-A5C3-A146-BC26-081A5525D315}" srcOrd="1" destOrd="0" presId="urn:microsoft.com/office/officeart/2005/8/layout/orgChart1"/>
    <dgm:cxn modelId="{E1B5EB3B-DA3E-2E46-A821-2533A8C610C9}" srcId="{63F7BB33-DDA3-E042-AB37-77FF22E7BC15}" destId="{438E0BF3-AA92-434B-9FAA-78058C360696}" srcOrd="0" destOrd="0" parTransId="{17CBD469-1D42-1940-A266-16E32A3D14B4}" sibTransId="{27BFE031-B234-3242-8F5B-782336DB38D3}"/>
    <dgm:cxn modelId="{472C79F8-BA17-4A36-83A3-DA4A031E6574}" type="presOf" srcId="{AC50BC72-D8DC-45FF-8988-16BC16441B38}" destId="{BDA73624-58BF-4543-B5CD-91A56BA2906F}" srcOrd="1" destOrd="0" presId="urn:microsoft.com/office/officeart/2005/8/layout/orgChart1"/>
    <dgm:cxn modelId="{97405B22-E11E-C84F-8CC2-DFEEE3E23B36}" type="presOf" srcId="{C95CA2F0-D84A-8849-BE84-E8858F236180}" destId="{1998EAAD-5D19-654D-9E2A-11F6F10D27A0}" srcOrd="1" destOrd="0" presId="urn:microsoft.com/office/officeart/2005/8/layout/orgChart1"/>
    <dgm:cxn modelId="{10FDC40F-8D1D-1B42-A67F-833A44278783}" type="presOf" srcId="{87C2AB92-F38A-D043-8EF1-8DE8EB2867DF}" destId="{F736D124-1029-BE4E-BD44-052D3FFFE9BA}" srcOrd="0" destOrd="0" presId="urn:microsoft.com/office/officeart/2005/8/layout/orgChart1"/>
    <dgm:cxn modelId="{3CB3608E-0356-B84C-B630-74A76CB53191}" type="presOf" srcId="{63F7BB33-DDA3-E042-AB37-77FF22E7BC15}" destId="{4526622F-3FDC-374A-B9B6-FA94C4E60A16}" srcOrd="0" destOrd="0" presId="urn:microsoft.com/office/officeart/2005/8/layout/orgChart1"/>
    <dgm:cxn modelId="{36D10B10-399D-E64A-99A1-6097FABEBF62}" type="presOf" srcId="{63F7BB33-DDA3-E042-AB37-77FF22E7BC15}" destId="{25B93E6D-CBFF-9A4E-9942-963456519F4E}" srcOrd="1" destOrd="0" presId="urn:microsoft.com/office/officeart/2005/8/layout/orgChart1"/>
    <dgm:cxn modelId="{96045607-DF48-1D4B-A47F-4F5116AA5087}" srcId="{87C2AB92-F38A-D043-8EF1-8DE8EB2867DF}" destId="{63F7BB33-DDA3-E042-AB37-77FF22E7BC15}" srcOrd="0" destOrd="0" parTransId="{1C3C3594-84BD-1A48-8E85-4D61C488B76E}" sibTransId="{4427E3B2-69E8-5747-B6BE-949285E75F6B}"/>
    <dgm:cxn modelId="{7B0B3B1A-1A8A-564D-BB1C-0C868FF1357F}" type="presParOf" srcId="{F736D124-1029-BE4E-BD44-052D3FFFE9BA}" destId="{536A5964-3AF5-DD47-8D02-B9A9D8B46D95}" srcOrd="0" destOrd="0" presId="urn:microsoft.com/office/officeart/2005/8/layout/orgChart1"/>
    <dgm:cxn modelId="{824EDA93-F983-7C4C-9D51-A07B4F63B21A}" type="presParOf" srcId="{536A5964-3AF5-DD47-8D02-B9A9D8B46D95}" destId="{4038571F-ABED-1A48-AFBD-BA38B3413E2E}" srcOrd="0" destOrd="0" presId="urn:microsoft.com/office/officeart/2005/8/layout/orgChart1"/>
    <dgm:cxn modelId="{8F19243C-C8AB-8440-ADF7-EE75728CD1ED}" type="presParOf" srcId="{4038571F-ABED-1A48-AFBD-BA38B3413E2E}" destId="{4526622F-3FDC-374A-B9B6-FA94C4E60A16}" srcOrd="0" destOrd="0" presId="urn:microsoft.com/office/officeart/2005/8/layout/orgChart1"/>
    <dgm:cxn modelId="{155E6D84-76DD-2D4F-8D71-6A4AFFA5AF71}" type="presParOf" srcId="{4038571F-ABED-1A48-AFBD-BA38B3413E2E}" destId="{25B93E6D-CBFF-9A4E-9942-963456519F4E}" srcOrd="1" destOrd="0" presId="urn:microsoft.com/office/officeart/2005/8/layout/orgChart1"/>
    <dgm:cxn modelId="{8C5F22D9-93FF-2F4D-9AB6-0B9FCBC15D01}" type="presParOf" srcId="{536A5964-3AF5-DD47-8D02-B9A9D8B46D95}" destId="{76574CC6-9DCF-7846-ACF8-2D8613A327A4}" srcOrd="1" destOrd="0" presId="urn:microsoft.com/office/officeart/2005/8/layout/orgChart1"/>
    <dgm:cxn modelId="{58C1B01D-29A7-1443-A467-C49AD9D9C269}" type="presParOf" srcId="{76574CC6-9DCF-7846-ACF8-2D8613A327A4}" destId="{32D27F38-64D2-D145-9C37-1C772EF17BAD}" srcOrd="0" destOrd="0" presId="urn:microsoft.com/office/officeart/2005/8/layout/orgChart1"/>
    <dgm:cxn modelId="{67017CDD-4749-AE4D-9F40-0AC959861B03}" type="presParOf" srcId="{76574CC6-9DCF-7846-ACF8-2D8613A327A4}" destId="{B3FFD7FF-CEDE-B340-A8A9-5B4A816DA555}" srcOrd="1" destOrd="0" presId="urn:microsoft.com/office/officeart/2005/8/layout/orgChart1"/>
    <dgm:cxn modelId="{9BF301F3-E49F-CB44-AB04-84996B88F71A}" type="presParOf" srcId="{B3FFD7FF-CEDE-B340-A8A9-5B4A816DA555}" destId="{E4B6C345-C32A-4449-AB72-1E23751DD118}" srcOrd="0" destOrd="0" presId="urn:microsoft.com/office/officeart/2005/8/layout/orgChart1"/>
    <dgm:cxn modelId="{969B85AD-26EF-0949-8ECD-5034F1DE4569}" type="presParOf" srcId="{E4B6C345-C32A-4449-AB72-1E23751DD118}" destId="{DDF6D8D3-BD32-794F-9E9E-71634CC3F050}" srcOrd="0" destOrd="0" presId="urn:microsoft.com/office/officeart/2005/8/layout/orgChart1"/>
    <dgm:cxn modelId="{F64CCD80-7F54-8449-ACBF-E5B02BAF85D0}" type="presParOf" srcId="{E4B6C345-C32A-4449-AB72-1E23751DD118}" destId="{21C6FC21-A5C3-A146-BC26-081A5525D315}" srcOrd="1" destOrd="0" presId="urn:microsoft.com/office/officeart/2005/8/layout/orgChart1"/>
    <dgm:cxn modelId="{B6F83D30-F544-904E-B1C1-AAE29127BB5A}" type="presParOf" srcId="{B3FFD7FF-CEDE-B340-A8A9-5B4A816DA555}" destId="{6CA138F3-13FC-9141-8B3A-D7EEC3720617}" srcOrd="1" destOrd="0" presId="urn:microsoft.com/office/officeart/2005/8/layout/orgChart1"/>
    <dgm:cxn modelId="{0145DEDE-F71A-E040-92E3-351AA4586B7D}" type="presParOf" srcId="{B3FFD7FF-CEDE-B340-A8A9-5B4A816DA555}" destId="{E5C29C9F-4400-FD49-BCE9-B9E6157FB7B9}" srcOrd="2" destOrd="0" presId="urn:microsoft.com/office/officeart/2005/8/layout/orgChart1"/>
    <dgm:cxn modelId="{6D9AA1EB-8BF3-7C42-88CB-06960BE86145}" type="presParOf" srcId="{76574CC6-9DCF-7846-ACF8-2D8613A327A4}" destId="{875F74BF-AC41-924C-8904-6225BF2F6523}" srcOrd="2" destOrd="0" presId="urn:microsoft.com/office/officeart/2005/8/layout/orgChart1"/>
    <dgm:cxn modelId="{9BDA2CFB-95D1-3E43-8AC5-7DCFFD67E6B1}" type="presParOf" srcId="{76574CC6-9DCF-7846-ACF8-2D8613A327A4}" destId="{CC14A4F8-4B4D-2C4D-A317-32B94691F4A1}" srcOrd="3" destOrd="0" presId="urn:microsoft.com/office/officeart/2005/8/layout/orgChart1"/>
    <dgm:cxn modelId="{02BD8875-A88A-3747-9340-33B54C17E127}" type="presParOf" srcId="{CC14A4F8-4B4D-2C4D-A317-32B94691F4A1}" destId="{0013B9C0-EAE8-244A-B4BC-5DDFA47779C0}" srcOrd="0" destOrd="0" presId="urn:microsoft.com/office/officeart/2005/8/layout/orgChart1"/>
    <dgm:cxn modelId="{3E976DCC-3166-0E41-840E-3801D4A8DB19}" type="presParOf" srcId="{0013B9C0-EAE8-244A-B4BC-5DDFA47779C0}" destId="{7E1A7E54-AD31-C74C-9BAB-1F97789182CF}" srcOrd="0" destOrd="0" presId="urn:microsoft.com/office/officeart/2005/8/layout/orgChart1"/>
    <dgm:cxn modelId="{9C8665F0-5824-8040-A941-6325D32B9B86}" type="presParOf" srcId="{0013B9C0-EAE8-244A-B4BC-5DDFA47779C0}" destId="{1998EAAD-5D19-654D-9E2A-11F6F10D27A0}" srcOrd="1" destOrd="0" presId="urn:microsoft.com/office/officeart/2005/8/layout/orgChart1"/>
    <dgm:cxn modelId="{85FD5B3F-2FCA-5746-8B8F-5A8990643F04}" type="presParOf" srcId="{CC14A4F8-4B4D-2C4D-A317-32B94691F4A1}" destId="{CD8EF666-F25F-3947-90D6-29060146B412}" srcOrd="1" destOrd="0" presId="urn:microsoft.com/office/officeart/2005/8/layout/orgChart1"/>
    <dgm:cxn modelId="{B3C8FC44-391E-B544-AE2E-44E5873FDB0A}" type="presParOf" srcId="{CC14A4F8-4B4D-2C4D-A317-32B94691F4A1}" destId="{EFBAE59D-3D87-1B45-A1BB-4BD8E09AB6B0}" srcOrd="2" destOrd="0" presId="urn:microsoft.com/office/officeart/2005/8/layout/orgChart1"/>
    <dgm:cxn modelId="{14DCB1D2-F978-4415-AB46-BBEAFB7D9AEE}" type="presParOf" srcId="{76574CC6-9DCF-7846-ACF8-2D8613A327A4}" destId="{DC54C8A5-A4A7-4730-AEE6-BB3AEB59D115}" srcOrd="4" destOrd="0" presId="urn:microsoft.com/office/officeart/2005/8/layout/orgChart1"/>
    <dgm:cxn modelId="{FBD8870E-5A90-4E56-907A-36FA7B0E2F64}" type="presParOf" srcId="{76574CC6-9DCF-7846-ACF8-2D8613A327A4}" destId="{9B147B12-EA5C-4EB9-AE80-90183B7A7315}" srcOrd="5" destOrd="0" presId="urn:microsoft.com/office/officeart/2005/8/layout/orgChart1"/>
    <dgm:cxn modelId="{3AAC195E-3BA3-47C8-857E-CB34E0D41505}" type="presParOf" srcId="{9B147B12-EA5C-4EB9-AE80-90183B7A7315}" destId="{383BF9A9-47A6-448C-A8CA-E37AA389220C}" srcOrd="0" destOrd="0" presId="urn:microsoft.com/office/officeart/2005/8/layout/orgChart1"/>
    <dgm:cxn modelId="{D886A8A9-BB08-4ADC-BE62-8F51269563C1}" type="presParOf" srcId="{383BF9A9-47A6-448C-A8CA-E37AA389220C}" destId="{CDDA2EB9-1196-4029-87A1-13CF3503C18F}" srcOrd="0" destOrd="0" presId="urn:microsoft.com/office/officeart/2005/8/layout/orgChart1"/>
    <dgm:cxn modelId="{6184860A-A1BD-4D22-99D1-E50B4C2E40B0}" type="presParOf" srcId="{383BF9A9-47A6-448C-A8CA-E37AA389220C}" destId="{BDA73624-58BF-4543-B5CD-91A56BA2906F}" srcOrd="1" destOrd="0" presId="urn:microsoft.com/office/officeart/2005/8/layout/orgChart1"/>
    <dgm:cxn modelId="{E1971E22-F427-4848-97F5-DAAAC7670A09}" type="presParOf" srcId="{9B147B12-EA5C-4EB9-AE80-90183B7A7315}" destId="{68E452CD-A9E7-431D-906B-4ECBA0FDC378}" srcOrd="1" destOrd="0" presId="urn:microsoft.com/office/officeart/2005/8/layout/orgChart1"/>
    <dgm:cxn modelId="{840F6393-7062-45CD-B056-BC13DBB673D0}" type="presParOf" srcId="{9B147B12-EA5C-4EB9-AE80-90183B7A7315}" destId="{4F38FFF9-FD44-4F93-82EC-8B7DAD5C0F41}" srcOrd="2" destOrd="0" presId="urn:microsoft.com/office/officeart/2005/8/layout/orgChart1"/>
    <dgm:cxn modelId="{170323EB-0135-8542-A90F-6626AB594615}" type="presParOf" srcId="{536A5964-3AF5-DD47-8D02-B9A9D8B46D95}" destId="{14343DB5-8D5B-A247-B940-D9EC8FE3CE6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4C8A5-A4A7-4730-AEE6-BB3AEB59D115}">
      <dsp:nvSpPr>
        <dsp:cNvPr id="0" name=""/>
        <dsp:cNvSpPr/>
      </dsp:nvSpPr>
      <dsp:spPr>
        <a:xfrm>
          <a:off x="3999974" y="1718087"/>
          <a:ext cx="2793555" cy="1303978"/>
        </a:xfrm>
        <a:custGeom>
          <a:avLst/>
          <a:gdLst/>
          <a:ahLst/>
          <a:cxnLst/>
          <a:rect l="0" t="0" r="0" b="0"/>
          <a:pathLst>
            <a:path>
              <a:moveTo>
                <a:pt x="0" y="0"/>
              </a:moveTo>
              <a:lnTo>
                <a:pt x="0" y="968301"/>
              </a:lnTo>
              <a:lnTo>
                <a:pt x="2793555" y="968301"/>
              </a:lnTo>
              <a:lnTo>
                <a:pt x="2793555"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5F74BF-AC41-924C-8904-6225BF2F6523}">
      <dsp:nvSpPr>
        <dsp:cNvPr id="0" name=""/>
        <dsp:cNvSpPr/>
      </dsp:nvSpPr>
      <dsp:spPr>
        <a:xfrm>
          <a:off x="3950114" y="1718087"/>
          <a:ext cx="91440" cy="1290535"/>
        </a:xfrm>
        <a:custGeom>
          <a:avLst/>
          <a:gdLst/>
          <a:ahLst/>
          <a:cxnLst/>
          <a:rect l="0" t="0" r="0" b="0"/>
          <a:pathLst>
            <a:path>
              <a:moveTo>
                <a:pt x="49860" y="0"/>
              </a:moveTo>
              <a:lnTo>
                <a:pt x="49860" y="954858"/>
              </a:lnTo>
              <a:lnTo>
                <a:pt x="45720" y="954858"/>
              </a:lnTo>
              <a:lnTo>
                <a:pt x="45720" y="129053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D27F38-64D2-D145-9C37-1C772EF17BAD}">
      <dsp:nvSpPr>
        <dsp:cNvPr id="0" name=""/>
        <dsp:cNvSpPr/>
      </dsp:nvSpPr>
      <dsp:spPr>
        <a:xfrm>
          <a:off x="1145507" y="1718087"/>
          <a:ext cx="2854466" cy="1303978"/>
        </a:xfrm>
        <a:custGeom>
          <a:avLst/>
          <a:gdLst/>
          <a:ahLst/>
          <a:cxnLst/>
          <a:rect l="0" t="0" r="0" b="0"/>
          <a:pathLst>
            <a:path>
              <a:moveTo>
                <a:pt x="2854466" y="0"/>
              </a:moveTo>
              <a:lnTo>
                <a:pt x="2854466" y="968301"/>
              </a:lnTo>
              <a:lnTo>
                <a:pt x="0" y="968301"/>
              </a:lnTo>
              <a:lnTo>
                <a:pt x="0"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26622F-3FDC-374A-B9B6-FA94C4E60A16}">
      <dsp:nvSpPr>
        <dsp:cNvPr id="0" name=""/>
        <dsp:cNvSpPr/>
      </dsp:nvSpPr>
      <dsp:spPr>
        <a:xfrm>
          <a:off x="2814441" y="981499"/>
          <a:ext cx="2371065" cy="736588"/>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a:off x="2814441" y="981499"/>
        <a:ext cx="2371065" cy="736588"/>
      </dsp:txXfrm>
    </dsp:sp>
    <dsp:sp modelId="{DDF6D8D3-BD32-794F-9E9E-71634CC3F050}">
      <dsp:nvSpPr>
        <dsp:cNvPr id="0" name=""/>
        <dsp:cNvSpPr/>
      </dsp:nvSpPr>
      <dsp:spPr>
        <a:xfrm>
          <a:off x="0" y="3022066"/>
          <a:ext cx="2291014" cy="101107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sp:txBody>
      <dsp:txXfrm>
        <a:off x="0" y="3022066"/>
        <a:ext cx="2291014" cy="1011076"/>
      </dsp:txXfrm>
    </dsp:sp>
    <dsp:sp modelId="{7E1A7E54-AD31-C74C-9BAB-1F97789182CF}">
      <dsp:nvSpPr>
        <dsp:cNvPr id="0" name=""/>
        <dsp:cNvSpPr/>
      </dsp:nvSpPr>
      <dsp:spPr>
        <a:xfrm rot="10800000" flipV="1">
          <a:off x="2856257" y="3008623"/>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sp:txBody>
      <dsp:txXfrm rot="-10800000">
        <a:off x="2856257" y="3008623"/>
        <a:ext cx="2279153" cy="990983"/>
      </dsp:txXfrm>
    </dsp:sp>
    <dsp:sp modelId="{CDDA2EB9-1196-4029-87A1-13CF3503C18F}">
      <dsp:nvSpPr>
        <dsp:cNvPr id="0" name=""/>
        <dsp:cNvSpPr/>
      </dsp:nvSpPr>
      <dsp:spPr>
        <a:xfrm rot="10800000" flipV="1">
          <a:off x="5653952" y="3022066"/>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buNone/>
          </a:pPr>
          <a:r>
            <a:rPr lang="en-US" sz="2400" b="1" kern="1200">
              <a:solidFill>
                <a:schemeClr val="tx1"/>
              </a:solidFill>
              <a:latin typeface="Times New Roman" panose="02020603050405020304" pitchFamily="18" charset="0"/>
              <a:cs typeface="Times New Roman" panose="02020603050405020304" pitchFamily="18" charset="0"/>
            </a:rPr>
            <a:t>Research</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rot="-10800000">
        <a:off x="5653952" y="3022066"/>
        <a:ext cx="2279153" cy="99098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12F9B-05B2-4060-A280-F5A579B3DC78}" type="datetimeFigureOut">
              <a:rPr lang="en-US" smtClean="0"/>
              <a:t>6/15/2023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4F4AA-2B64-4ADA-80B7-7CDD1A89F077}" type="slidenum">
              <a:rPr lang="en-US" smtClean="0"/>
              <a:t>‹#›</a:t>
            </a:fld>
            <a:endParaRPr lang="en-US"/>
          </a:p>
        </p:txBody>
      </p:sp>
    </p:spTree>
    <p:extLst>
      <p:ext uri="{BB962C8B-B14F-4D97-AF65-F5344CB8AC3E}">
        <p14:creationId xmlns:p14="http://schemas.microsoft.com/office/powerpoint/2010/main" val="261113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15</a:t>
            </a:fld>
            <a:endParaRPr lang="en-US"/>
          </a:p>
        </p:txBody>
      </p:sp>
    </p:spTree>
    <p:extLst>
      <p:ext uri="{BB962C8B-B14F-4D97-AF65-F5344CB8AC3E}">
        <p14:creationId xmlns:p14="http://schemas.microsoft.com/office/powerpoint/2010/main" val="267861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16</a:t>
            </a:fld>
            <a:endParaRPr lang="en-US"/>
          </a:p>
        </p:txBody>
      </p:sp>
    </p:spTree>
    <p:extLst>
      <p:ext uri="{BB962C8B-B14F-4D97-AF65-F5344CB8AC3E}">
        <p14:creationId xmlns:p14="http://schemas.microsoft.com/office/powerpoint/2010/main" val="401530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23</a:t>
            </a:fld>
            <a:endParaRPr lang="sv-SE"/>
          </a:p>
        </p:txBody>
      </p:sp>
    </p:spTree>
    <p:extLst>
      <p:ext uri="{BB962C8B-B14F-4D97-AF65-F5344CB8AC3E}">
        <p14:creationId xmlns:p14="http://schemas.microsoft.com/office/powerpoint/2010/main" val="290760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50270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92530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43714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35960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EB5230-6671-4C46-8FEC-0BE044FD2A48}"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3017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EB5230-6671-4C46-8FEC-0BE044FD2A48}"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51537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EB5230-6671-4C46-8FEC-0BE044FD2A48}" type="datetimeFigureOut">
              <a:rPr lang="en-US" smtClean="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79662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EB5230-6671-4C46-8FEC-0BE044FD2A48}"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2693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B5230-6671-4C46-8FEC-0BE044FD2A48}" type="datetimeFigureOut">
              <a:rPr lang="en-US" smtClean="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2935869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61955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89522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B5230-6671-4C46-8FEC-0BE044FD2A48}" type="datetimeFigureOut">
              <a:rPr lang="en-US" smtClean="0"/>
              <a:t>6/15/2023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0091A-F323-4F16-B32F-27B160F7CBDA}" type="slidenum">
              <a:rPr lang="en-US" smtClean="0"/>
              <a:t>‹#›</a:t>
            </a:fld>
            <a:endParaRPr lang="en-US"/>
          </a:p>
        </p:txBody>
      </p:sp>
    </p:spTree>
    <p:extLst>
      <p:ext uri="{BB962C8B-B14F-4D97-AF65-F5344CB8AC3E}">
        <p14:creationId xmlns:p14="http://schemas.microsoft.com/office/powerpoint/2010/main" val="1494510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lideshare.net/MohamedAbuella/smart-grid-37661484" TargetMode="External"/><Relationship Id="rId1" Type="http://schemas.openxmlformats.org/officeDocument/2006/relationships/slideLayout" Target="../slideLayouts/slideLayout1.xml"/><Relationship Id="rId4" Type="http://schemas.openxmlformats.org/officeDocument/2006/relationships/hyperlink" Target="https://www.proquest.com/openview/21da3b4335a4c23278e9bd91d67a7784/1?pq-origsite=gscholar&amp;cbl=18750"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hyperlink" Target="https://www.proquest.com/openview/21da3b4335a4c23278e9bd91d67a7784/1?pq-origsite=gscholar&amp;cbl=18750" TargetMode="External"/><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hyperlink" Target="https://www.proquest.com/openview/42049145119c7760f93ea736b37a0930/1.pdf?pq-origsite=gscholar&amp;cbl=18750"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30.emf"/><Relationship Id="rId7" Type="http://schemas.openxmlformats.org/officeDocument/2006/relationships/image" Target="../media/image35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2.png"/><Relationship Id="rId4" Type="http://schemas.openxmlformats.org/officeDocument/2006/relationships/image" Target="../media/image320.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nrel.gov/" TargetMode="External"/><Relationship Id="rId7" Type="http://schemas.openxmlformats.org/officeDocument/2006/relationships/image" Target="../media/image45.emf"/><Relationship Id="rId2" Type="http://schemas.openxmlformats.org/officeDocument/2006/relationships/image" Target="../media/image41.gif"/><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emf"/><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developer.nrel.gov/"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3" Type="http://schemas.openxmlformats.org/officeDocument/2006/relationships/image" Target="../media/image60.jpeg"/><Relationship Id="rId7" Type="http://schemas.openxmlformats.org/officeDocument/2006/relationships/image" Target="../media/image50.svg"/><Relationship Id="rId12" Type="http://schemas.openxmlformats.org/officeDocument/2006/relationships/image" Target="../media/image66.png"/><Relationship Id="rId2" Type="http://schemas.openxmlformats.org/officeDocument/2006/relationships/image" Target="../media/image59.jp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54.svg"/><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52.sv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hdella?tab=projects" TargetMode="External"/><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mohamedabuella.github.io/blog/2021/07/19/planning_and_analysis_solar_energy_in_Libya" TargetMode="External"/><Relationship Id="rId13" Type="http://schemas.openxmlformats.org/officeDocument/2006/relationships/hyperlink" Target="https://mohamedabuella.github.io/blog/2019/07/29/Sharing" TargetMode="External"/><Relationship Id="rId3" Type="http://schemas.openxmlformats.org/officeDocument/2006/relationships/hyperlink" Target="https://mohamedabuella.github.io/blog/tags/#blog" TargetMode="External"/><Relationship Id="rId7" Type="http://schemas.openxmlformats.org/officeDocument/2006/relationships/hyperlink" Target="https://mohamedabuella.github.io/blog/2021/09/01/planning_and_analysis_wind_energy_in_Libya" TargetMode="External"/><Relationship Id="rId12" Type="http://schemas.openxmlformats.org/officeDocument/2006/relationships/hyperlink" Target="https://mohamedabuella.github.io/blog/2019/07/30/NL_ForMicro" TargetMode="External"/><Relationship Id="rId2" Type="http://schemas.openxmlformats.org/officeDocument/2006/relationships/hyperlink" Target="https://mohamedabuella.github.io/blog/" TargetMode="External"/><Relationship Id="rId1" Type="http://schemas.openxmlformats.org/officeDocument/2006/relationships/slideLayout" Target="../slideLayouts/slideLayout1.xml"/><Relationship Id="rId6" Type="http://schemas.openxmlformats.org/officeDocument/2006/relationships/hyperlink" Target="https://mohamedabuella.github.io/blog/2021/12/15/five=bus-test-power-system-from-Glover-&amp;-Sarma-Textbook" TargetMode="External"/><Relationship Id="rId11" Type="http://schemas.openxmlformats.org/officeDocument/2006/relationships/hyperlink" Target="https://mohamedabuella.github.io/blog/2019/08/09/wind_solar_energy_modeling" TargetMode="External"/><Relationship Id="rId5" Type="http://schemas.openxmlformats.org/officeDocument/2006/relationships/hyperlink" Target="https://mohamedabuella.github.io/blog/2022/12/20/Data_Analytics_for_Improving_Energy_Efficiency_in_Short_Sea_Shipping" TargetMode="External"/><Relationship Id="rId15" Type="http://schemas.openxmlformats.org/officeDocument/2006/relationships/hyperlink" Target="https://mohamedabuella.github.io/blog/2019/06/17/website-launched" TargetMode="External"/><Relationship Id="rId10" Type="http://schemas.openxmlformats.org/officeDocument/2006/relationships/hyperlink" Target="https://mohamedabuella.github.io/blog/2019/08/19/Education_Curricula_&amp;Advances_Renewables" TargetMode="External"/><Relationship Id="rId4" Type="http://schemas.openxmlformats.org/officeDocument/2006/relationships/hyperlink" Target="https://mohamedabuella.github.io/blog/2023/06/01/Data_Analytics_for_Path_Planning_in_Short_Sea_Shipping" TargetMode="External"/><Relationship Id="rId9" Type="http://schemas.openxmlformats.org/officeDocument/2006/relationships/hyperlink" Target="https://mohamedabuella.github.io/blog/2019/12/11/Reflections_on_taming-sun_book" TargetMode="External"/><Relationship Id="rId14" Type="http://schemas.openxmlformats.org/officeDocument/2006/relationships/hyperlink" Target="https://mohamedabuella.github.io/blog/2019/06/23/Reflection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mohamedabuella.github.io/"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2.xml"/><Relationship Id="rId5" Type="http://schemas.openxmlformats.org/officeDocument/2006/relationships/image" Target="../media/image71.jpg"/><Relationship Id="rId4" Type="http://schemas.openxmlformats.org/officeDocument/2006/relationships/image" Target="../media/image7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ohamedAbuella/Mohamed-Abuella-Resume/blob/master/Mohamed%20Abuella_Resume.pdf"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MohamedAbuella/Mohamed-Abuella-PhD-Thesis_PDF_PPT_versions/blob/master/Mohamed%20Abuella%20Key%20Skills%20Cloud.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esearchgate.net/publication/344772515_Technical_report_of_maintenance_and_operation_internship_at_shoes_factory_in_Misurata_Libya"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researchgate.net/publication/277109663_Triggering_Circuit_for_SCR_Thyristors_of_an_AC-DC_Converter"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277110587_Study_of_NEPLAN_Software_for_Load_Flow_and_Short_Faults_Analysis/stat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0ACF98-C339-4D78-A0A9-1494FD008025}"/>
              </a:ext>
            </a:extLst>
          </p:cNvPr>
          <p:cNvSpPr/>
          <p:nvPr/>
        </p:nvSpPr>
        <p:spPr>
          <a:xfrm>
            <a:off x="3474567" y="3206741"/>
            <a:ext cx="2456121" cy="646331"/>
          </a:xfrm>
          <a:prstGeom prst="rect">
            <a:avLst/>
          </a:prstGeom>
        </p:spPr>
        <p:txBody>
          <a:bodyPr wrap="none">
            <a:spAutoFit/>
          </a:bodyPr>
          <a:lstStyle/>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4" name="Picture 3">
            <a:extLst>
              <a:ext uri="{FF2B5EF4-FFF2-40B4-BE49-F238E27FC236}">
                <a16:creationId xmlns:a16="http://schemas.microsoft.com/office/drawing/2014/main" id="{7C0AEB22-39C5-4BF3-B45A-A54107350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sp>
        <p:nvSpPr>
          <p:cNvPr id="9" name="TextBox 8">
            <a:extLst>
              <a:ext uri="{FF2B5EF4-FFF2-40B4-BE49-F238E27FC236}">
                <a16:creationId xmlns:a16="http://schemas.microsoft.com/office/drawing/2014/main" id="{72628456-8EE1-4A74-A837-F1808E9E0444}"/>
              </a:ext>
            </a:extLst>
          </p:cNvPr>
          <p:cNvSpPr txBox="1"/>
          <p:nvPr/>
        </p:nvSpPr>
        <p:spPr>
          <a:xfrm>
            <a:off x="2416628" y="1070148"/>
            <a:ext cx="4572000" cy="1077218"/>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Presentation </a:t>
            </a:r>
          </a:p>
          <a:p>
            <a:pPr algn="ctr"/>
            <a:r>
              <a:rPr lang="en-US" sz="2800" b="1" dirty="0">
                <a:latin typeface="Times New Roman" panose="02020603050405020304" pitchFamily="18" charset="0"/>
                <a:cs typeface="Times New Roman" panose="02020603050405020304" pitchFamily="18" charset="0"/>
              </a:rPr>
              <a:t>Mohamed Abuella</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95472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39564" y="120866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SMART GRID, Seminar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16546" y="1586814"/>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https://www.slideshare.net/MohamedAbuella/smart-grid-37661484</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Smart Grid Presentation in Seminar Course, 2012 at Southern Illinois University at Carbondale</a:t>
            </a:r>
          </a:p>
        </p:txBody>
      </p:sp>
      <p:pic>
        <p:nvPicPr>
          <p:cNvPr id="3" name="Picture 2">
            <a:extLst>
              <a:ext uri="{FF2B5EF4-FFF2-40B4-BE49-F238E27FC236}">
                <a16:creationId xmlns:a16="http://schemas.microsoft.com/office/drawing/2014/main" id="{ED05C5B9-158F-40D6-8463-EF9626870022}"/>
              </a:ext>
            </a:extLst>
          </p:cNvPr>
          <p:cNvPicPr>
            <a:picLocks noChangeAspect="1"/>
          </p:cNvPicPr>
          <p:nvPr/>
        </p:nvPicPr>
        <p:blipFill>
          <a:blip r:embed="rId3"/>
          <a:stretch>
            <a:fillRect/>
          </a:stretch>
        </p:blipFill>
        <p:spPr>
          <a:xfrm>
            <a:off x="7951032" y="539849"/>
            <a:ext cx="1128635" cy="1134335"/>
          </a:xfrm>
          <a:prstGeom prst="rect">
            <a:avLst/>
          </a:prstGeom>
        </p:spPr>
      </p:pic>
      <p:sp>
        <p:nvSpPr>
          <p:cNvPr id="12" name="Rectangle 11"/>
          <p:cNvSpPr/>
          <p:nvPr/>
        </p:nvSpPr>
        <p:spPr>
          <a:xfrm>
            <a:off x="100739" y="4253631"/>
            <a:ext cx="8934907" cy="646331"/>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Power Systems Analysis, Operation and Planning, Systems Optimization, Smart Grid, Research Conducting, Software Tools: MATPOWER, </a:t>
            </a:r>
            <a:r>
              <a:rPr lang="en-US" dirty="0" err="1">
                <a:latin typeface="Times New Roman" panose="02020603050405020304" pitchFamily="18" charset="0"/>
                <a:cs typeface="Times New Roman" panose="02020603050405020304" pitchFamily="18" charset="0"/>
              </a:rPr>
              <a:t>PowerWorld</a:t>
            </a:r>
            <a:r>
              <a:rPr lang="en-US" dirty="0">
                <a:latin typeface="Times New Roman" panose="02020603050405020304" pitchFamily="18" charset="0"/>
                <a:cs typeface="Times New Roman" panose="02020603050405020304" pitchFamily="18" charset="0"/>
              </a:rPr>
              <a:t>, PSAT, </a:t>
            </a:r>
            <a:r>
              <a:rPr lang="en-US" dirty="0" err="1">
                <a:latin typeface="Times New Roman" panose="02020603050405020304" pitchFamily="18" charset="0"/>
                <a:cs typeface="Times New Roman" panose="02020603050405020304" pitchFamily="18" charset="0"/>
              </a:rPr>
              <a:t>LaTeX</a:t>
            </a: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51014CF-B8B5-487B-B103-5DB39598552B}"/>
              </a:ext>
            </a:extLst>
          </p:cNvPr>
          <p:cNvSpPr txBox="1"/>
          <p:nvPr/>
        </p:nvSpPr>
        <p:spPr>
          <a:xfrm>
            <a:off x="-23018" y="2977918"/>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sp>
        <p:nvSpPr>
          <p:cNvPr id="14" name="TextBox 13">
            <a:extLst>
              <a:ext uri="{FF2B5EF4-FFF2-40B4-BE49-F238E27FC236}">
                <a16:creationId xmlns:a16="http://schemas.microsoft.com/office/drawing/2014/main" id="{792CC395-77C5-4952-9082-ACE74CB847EF}"/>
              </a:ext>
            </a:extLst>
          </p:cNvPr>
          <p:cNvSpPr txBox="1"/>
          <p:nvPr/>
        </p:nvSpPr>
        <p:spPr>
          <a:xfrm>
            <a:off x="0" y="238963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spTree>
    <p:extLst>
      <p:ext uri="{BB962C8B-B14F-4D97-AF65-F5344CB8AC3E}">
        <p14:creationId xmlns:p14="http://schemas.microsoft.com/office/powerpoint/2010/main" val="3295667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ECB4670D-8054-4384-BA98-86E70EAB239E}"/>
              </a:ext>
            </a:extLst>
          </p:cNvPr>
          <p:cNvPicPr>
            <a:picLocks noChangeAspect="1" noChangeArrowheads="1"/>
          </p:cNvPicPr>
          <p:nvPr/>
        </p:nvPicPr>
        <p:blipFill>
          <a:blip r:embed="rId2"/>
          <a:srcRect/>
          <a:stretch>
            <a:fillRect/>
          </a:stretch>
        </p:blipFill>
        <p:spPr bwMode="auto">
          <a:xfrm>
            <a:off x="5122374" y="3664012"/>
            <a:ext cx="1719806" cy="2103303"/>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B51014CF-B8B5-487B-B103-5DB39598552B}"/>
              </a:ext>
            </a:extLst>
          </p:cNvPr>
          <p:cNvSpPr txBox="1"/>
          <p:nvPr/>
        </p:nvSpPr>
        <p:spPr>
          <a:xfrm>
            <a:off x="0" y="1482274"/>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pic>
        <p:nvPicPr>
          <p:cNvPr id="2" name="Picture 1">
            <a:extLst>
              <a:ext uri="{FF2B5EF4-FFF2-40B4-BE49-F238E27FC236}">
                <a16:creationId xmlns:a16="http://schemas.microsoft.com/office/drawing/2014/main" id="{A5AF835F-F707-4ABE-B1A0-04A2A637D6A0}"/>
              </a:ext>
            </a:extLst>
          </p:cNvPr>
          <p:cNvPicPr>
            <a:picLocks noChangeAspect="1"/>
          </p:cNvPicPr>
          <p:nvPr/>
        </p:nvPicPr>
        <p:blipFill>
          <a:blip r:embed="rId4"/>
          <a:stretch>
            <a:fillRect/>
          </a:stretch>
        </p:blipFill>
        <p:spPr>
          <a:xfrm>
            <a:off x="8027873" y="5541841"/>
            <a:ext cx="715204" cy="636978"/>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7" name="Picture 6">
            <a:extLst>
              <a:ext uri="{FF2B5EF4-FFF2-40B4-BE49-F238E27FC236}">
                <a16:creationId xmlns:a16="http://schemas.microsoft.com/office/drawing/2014/main" id="{025BD866-28C0-459F-B091-7051C0D3E930}"/>
              </a:ext>
            </a:extLst>
          </p:cNvPr>
          <p:cNvPicPr>
            <a:picLocks noChangeAspect="1"/>
          </p:cNvPicPr>
          <p:nvPr/>
        </p:nvPicPr>
        <p:blipFill>
          <a:blip r:embed="rId5"/>
          <a:stretch>
            <a:fillRect/>
          </a:stretch>
        </p:blipFill>
        <p:spPr>
          <a:xfrm>
            <a:off x="5218510" y="2475814"/>
            <a:ext cx="3044480" cy="1235878"/>
          </a:xfrm>
          <a:prstGeom prst="rect">
            <a:avLst/>
          </a:prstGeom>
        </p:spPr>
      </p:pic>
      <p:pic>
        <p:nvPicPr>
          <p:cNvPr id="31" name="Picture 30">
            <a:extLst>
              <a:ext uri="{FF2B5EF4-FFF2-40B4-BE49-F238E27FC236}">
                <a16:creationId xmlns:a16="http://schemas.microsoft.com/office/drawing/2014/main" id="{BA75EE44-2216-4572-8A91-A3542AAD1796}"/>
              </a:ext>
            </a:extLst>
          </p:cNvPr>
          <p:cNvPicPr>
            <a:picLocks noChangeAspect="1"/>
          </p:cNvPicPr>
          <p:nvPr/>
        </p:nvPicPr>
        <p:blipFill>
          <a:blip r:embed="rId6"/>
          <a:stretch>
            <a:fillRect/>
          </a:stretch>
        </p:blipFill>
        <p:spPr>
          <a:xfrm>
            <a:off x="84881" y="5450922"/>
            <a:ext cx="4132798" cy="900291"/>
          </a:xfrm>
          <a:prstGeom prst="rect">
            <a:avLst/>
          </a:prstGeom>
        </p:spPr>
      </p:pic>
      <p:pic>
        <p:nvPicPr>
          <p:cNvPr id="38" name="Picture 37">
            <a:extLst>
              <a:ext uri="{FF2B5EF4-FFF2-40B4-BE49-F238E27FC236}">
                <a16:creationId xmlns:a16="http://schemas.microsoft.com/office/drawing/2014/main" id="{8100239C-9243-454B-B397-8399880A04F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48389" y="1426931"/>
            <a:ext cx="973276" cy="973276"/>
          </a:xfrm>
          <a:prstGeom prst="rect">
            <a:avLst/>
          </a:prstGeom>
        </p:spPr>
      </p:pic>
      <p:pic>
        <p:nvPicPr>
          <p:cNvPr id="25" name="Picture 24">
            <a:extLst>
              <a:ext uri="{FF2B5EF4-FFF2-40B4-BE49-F238E27FC236}">
                <a16:creationId xmlns:a16="http://schemas.microsoft.com/office/drawing/2014/main" id="{B37593B7-7EB0-4767-8B95-A1F61358E68B}"/>
              </a:ext>
            </a:extLst>
          </p:cNvPr>
          <p:cNvPicPr>
            <a:picLocks noChangeAspect="1"/>
          </p:cNvPicPr>
          <p:nvPr/>
        </p:nvPicPr>
        <p:blipFill rotWithShape="1">
          <a:blip r:embed="rId8"/>
          <a:srcRect t="30773" r="65188"/>
          <a:stretch/>
        </p:blipFill>
        <p:spPr>
          <a:xfrm>
            <a:off x="102342" y="3234418"/>
            <a:ext cx="1719806" cy="2129655"/>
          </a:xfrm>
          <a:prstGeom prst="rect">
            <a:avLst/>
          </a:prstGeom>
        </p:spPr>
      </p:pic>
      <p:pic>
        <p:nvPicPr>
          <p:cNvPr id="28" name="Picture 27">
            <a:extLst>
              <a:ext uri="{FF2B5EF4-FFF2-40B4-BE49-F238E27FC236}">
                <a16:creationId xmlns:a16="http://schemas.microsoft.com/office/drawing/2014/main" id="{54AEF69C-2553-42FC-A620-651FF53E5EDD}"/>
              </a:ext>
            </a:extLst>
          </p:cNvPr>
          <p:cNvPicPr>
            <a:picLocks noChangeAspect="1"/>
          </p:cNvPicPr>
          <p:nvPr/>
        </p:nvPicPr>
        <p:blipFill>
          <a:blip r:embed="rId9"/>
          <a:stretch>
            <a:fillRect/>
          </a:stretch>
        </p:blipFill>
        <p:spPr>
          <a:xfrm>
            <a:off x="-25583" y="2656861"/>
            <a:ext cx="4523624" cy="554784"/>
          </a:xfrm>
          <a:prstGeom prst="rect">
            <a:avLst/>
          </a:prstGeom>
        </p:spPr>
      </p:pic>
      <p:sp>
        <p:nvSpPr>
          <p:cNvPr id="32" name="Rectangle 31">
            <a:extLst>
              <a:ext uri="{FF2B5EF4-FFF2-40B4-BE49-F238E27FC236}">
                <a16:creationId xmlns:a16="http://schemas.microsoft.com/office/drawing/2014/main" id="{3D0B4303-39A4-465B-904E-2872A4657DAD}"/>
              </a:ext>
            </a:extLst>
          </p:cNvPr>
          <p:cNvSpPr/>
          <p:nvPr/>
        </p:nvSpPr>
        <p:spPr>
          <a:xfrm>
            <a:off x="4346651" y="5821113"/>
            <a:ext cx="3089891" cy="461665"/>
          </a:xfrm>
          <a:prstGeom prst="rect">
            <a:avLst/>
          </a:prstGeom>
          <a:solidFill>
            <a:schemeClr val="accent6">
              <a:lumMod val="20000"/>
              <a:lumOff val="80000"/>
            </a:schemeClr>
          </a:solidFill>
          <a:ln w="19050">
            <a:solidFill>
              <a:srgbClr val="FFC000"/>
            </a:solidFill>
          </a:ln>
        </p:spPr>
        <p:txBody>
          <a:bodyPr wrap="square">
            <a:spAutoFit/>
          </a:bodyPr>
          <a:lstStyle/>
          <a:p>
            <a:pPr algn="just"/>
            <a:r>
              <a:rPr lang="en-US" sz="1200" dirty="0">
                <a:latin typeface="Times New Roman" pitchFamily="18" charset="0"/>
                <a:cs typeface="Times New Roman" pitchFamily="18" charset="0"/>
              </a:rPr>
              <a:t>Particle Swarm Optimization (PSO) algorithm is used for solving this optimization problem.</a:t>
            </a:r>
          </a:p>
        </p:txBody>
      </p:sp>
      <p:pic>
        <p:nvPicPr>
          <p:cNvPr id="29" name="Picture 28">
            <a:extLst>
              <a:ext uri="{FF2B5EF4-FFF2-40B4-BE49-F238E27FC236}">
                <a16:creationId xmlns:a16="http://schemas.microsoft.com/office/drawing/2014/main" id="{4379E318-B11A-4085-8168-12240A6E25EB}"/>
              </a:ext>
            </a:extLst>
          </p:cNvPr>
          <p:cNvPicPr>
            <a:picLocks noChangeAspect="1"/>
          </p:cNvPicPr>
          <p:nvPr/>
        </p:nvPicPr>
        <p:blipFill rotWithShape="1">
          <a:blip r:embed="rId10"/>
          <a:srcRect l="1843" r="12676" b="27667"/>
          <a:stretch/>
        </p:blipFill>
        <p:spPr>
          <a:xfrm>
            <a:off x="1278731" y="3287193"/>
            <a:ext cx="3939779" cy="2024104"/>
          </a:xfrm>
          <a:prstGeom prst="rect">
            <a:avLst/>
          </a:prstGeom>
        </p:spPr>
      </p:pic>
      <p:pic>
        <p:nvPicPr>
          <p:cNvPr id="47" name="Picture 46">
            <a:extLst>
              <a:ext uri="{FF2B5EF4-FFF2-40B4-BE49-F238E27FC236}">
                <a16:creationId xmlns:a16="http://schemas.microsoft.com/office/drawing/2014/main" id="{F0361EC2-F93B-4840-8783-DCA4D456B09F}"/>
              </a:ext>
            </a:extLst>
          </p:cNvPr>
          <p:cNvPicPr>
            <a:picLocks noChangeAspect="1"/>
          </p:cNvPicPr>
          <p:nvPr/>
        </p:nvPicPr>
        <p:blipFill>
          <a:blip r:embed="rId11"/>
          <a:stretch>
            <a:fillRect/>
          </a:stretch>
        </p:blipFill>
        <p:spPr>
          <a:xfrm>
            <a:off x="6971568" y="3748059"/>
            <a:ext cx="2112611" cy="1720209"/>
          </a:xfrm>
          <a:prstGeom prst="rect">
            <a:avLst/>
          </a:prstGeom>
        </p:spPr>
      </p:pic>
    </p:spTree>
    <p:extLst>
      <p:ext uri="{BB962C8B-B14F-4D97-AF65-F5344CB8AC3E}">
        <p14:creationId xmlns:p14="http://schemas.microsoft.com/office/powerpoint/2010/main" val="50344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3" name="Picture 2">
            <a:extLst>
              <a:ext uri="{FF2B5EF4-FFF2-40B4-BE49-F238E27FC236}">
                <a16:creationId xmlns:a16="http://schemas.microsoft.com/office/drawing/2014/main" id="{37094818-DE3E-4AFB-980F-E8D867AED413}"/>
              </a:ext>
            </a:extLst>
          </p:cNvPr>
          <p:cNvPicPr>
            <a:picLocks noChangeAspect="1"/>
          </p:cNvPicPr>
          <p:nvPr/>
        </p:nvPicPr>
        <p:blipFill>
          <a:blip r:embed="rId2"/>
          <a:stretch>
            <a:fillRect/>
          </a:stretch>
        </p:blipFill>
        <p:spPr>
          <a:xfrm>
            <a:off x="48376" y="1522875"/>
            <a:ext cx="9047248" cy="5273497"/>
          </a:xfrm>
          <a:prstGeom prst="rect">
            <a:avLst/>
          </a:prstGeom>
        </p:spPr>
      </p:pic>
    </p:spTree>
    <p:extLst>
      <p:ext uri="{BB962C8B-B14F-4D97-AF65-F5344CB8AC3E}">
        <p14:creationId xmlns:p14="http://schemas.microsoft.com/office/powerpoint/2010/main" val="88553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3F752B-3F36-432D-9204-BD88D46B6B4E}"/>
              </a:ext>
            </a:extLst>
          </p:cNvPr>
          <p:cNvPicPr>
            <a:picLocks noChangeAspect="1"/>
          </p:cNvPicPr>
          <p:nvPr/>
        </p:nvPicPr>
        <p:blipFill rotWithShape="1">
          <a:blip r:embed="rId2"/>
          <a:srcRect l="7727" t="4517" r="11007" b="5324"/>
          <a:stretch/>
        </p:blipFill>
        <p:spPr>
          <a:xfrm>
            <a:off x="7012535" y="4367511"/>
            <a:ext cx="2099019" cy="983654"/>
          </a:xfrm>
          <a:prstGeom prst="rect">
            <a:avLst/>
          </a:prstGeom>
        </p:spPr>
      </p:pic>
      <p:pic>
        <p:nvPicPr>
          <p:cNvPr id="3" name="Picture 2">
            <a:extLst>
              <a:ext uri="{FF2B5EF4-FFF2-40B4-BE49-F238E27FC236}">
                <a16:creationId xmlns:a16="http://schemas.microsoft.com/office/drawing/2014/main" id="{C66D9B6D-0AF8-4600-98A7-95FC3DC7D764}"/>
              </a:ext>
            </a:extLst>
          </p:cNvPr>
          <p:cNvPicPr>
            <a:picLocks noChangeAspect="1"/>
          </p:cNvPicPr>
          <p:nvPr/>
        </p:nvPicPr>
        <p:blipFill rotWithShape="1">
          <a:blip r:embed="rId3"/>
          <a:srcRect l="21526" r="16070" b="21142"/>
          <a:stretch/>
        </p:blipFill>
        <p:spPr>
          <a:xfrm>
            <a:off x="7735192" y="1611036"/>
            <a:ext cx="1378716" cy="562779"/>
          </a:xfrm>
          <a:prstGeom prst="rect">
            <a:avLst/>
          </a:prstGeom>
        </p:spPr>
      </p:pic>
      <p:sp>
        <p:nvSpPr>
          <p:cNvPr id="11" name="TextBox 10">
            <a:extLst>
              <a:ext uri="{FF2B5EF4-FFF2-40B4-BE49-F238E27FC236}">
                <a16:creationId xmlns:a16="http://schemas.microsoft.com/office/drawing/2014/main" id="{B51014CF-B8B5-487B-B103-5DB39598552B}"/>
              </a:ext>
            </a:extLst>
          </p:cNvPr>
          <p:cNvSpPr txBox="1"/>
          <p:nvPr/>
        </p:nvSpPr>
        <p:spPr>
          <a:xfrm>
            <a:off x="30092" y="1159416"/>
            <a:ext cx="9113908"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https://www.proquest.com/openview/42049145119c7760f93ea736b37a0930/1.pdf?pq-origsite=gscholar&amp;cbl=18750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PhD Thesis, 2018 at University of North Carolina at Charlotte, USA</a:t>
            </a:r>
          </a:p>
          <a:p>
            <a:r>
              <a:rPr lang="en-US" dirty="0">
                <a:latin typeface="Times New Roman" panose="02020603050405020304" pitchFamily="18" charset="0"/>
                <a:cs typeface="Times New Roman" panose="02020603050405020304" pitchFamily="18" charset="0"/>
              </a:rPr>
              <a:t>Advisor: </a:t>
            </a:r>
            <a:r>
              <a:rPr lang="en-US" dirty="0" err="1">
                <a:latin typeface="Times New Roman" panose="02020603050405020304" pitchFamily="18" charset="0"/>
                <a:cs typeface="Times New Roman" panose="02020603050405020304" pitchFamily="18" charset="0"/>
              </a:rPr>
              <a:t>Badrul</a:t>
            </a:r>
            <a:r>
              <a:rPr lang="en-US" dirty="0">
                <a:latin typeface="Times New Roman" panose="02020603050405020304" pitchFamily="18" charset="0"/>
                <a:cs typeface="Times New Roman" panose="02020603050405020304" pitchFamily="18" charset="0"/>
              </a:rPr>
              <a:t> Chowdhury</a:t>
            </a:r>
          </a:p>
        </p:txBody>
      </p:sp>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 Post-Processing Approach for Solar Power Combined Forecasts of Ramp Events</a:t>
            </a:r>
          </a:p>
        </p:txBody>
      </p:sp>
      <p:pic>
        <p:nvPicPr>
          <p:cNvPr id="4" name="Picture 3">
            <a:extLst>
              <a:ext uri="{FF2B5EF4-FFF2-40B4-BE49-F238E27FC236}">
                <a16:creationId xmlns:a16="http://schemas.microsoft.com/office/drawing/2014/main" id="{963D63BE-51A4-4E8E-8BFC-F43E54FCB13D}"/>
              </a:ext>
            </a:extLst>
          </p:cNvPr>
          <p:cNvPicPr>
            <a:picLocks noChangeAspect="1"/>
          </p:cNvPicPr>
          <p:nvPr/>
        </p:nvPicPr>
        <p:blipFill>
          <a:blip r:embed="rId5"/>
          <a:stretch>
            <a:fillRect/>
          </a:stretch>
        </p:blipFill>
        <p:spPr>
          <a:xfrm>
            <a:off x="30092" y="3578420"/>
            <a:ext cx="3033834" cy="2637366"/>
          </a:xfrm>
          <a:prstGeom prst="rect">
            <a:avLst/>
          </a:prstGeom>
        </p:spPr>
      </p:pic>
      <p:pic>
        <p:nvPicPr>
          <p:cNvPr id="19" name="Picture 2" descr="http://daotaocadcam.info/wp-content/uploads/2013/12/analysis_polyfit.gif">
            <a:extLst>
              <a:ext uri="{FF2B5EF4-FFF2-40B4-BE49-F238E27FC236}">
                <a16:creationId xmlns:a16="http://schemas.microsoft.com/office/drawing/2014/main" id="{216059D7-6DFC-419B-8E05-5810A67CEDC6}"/>
              </a:ext>
            </a:extLst>
          </p:cNvPr>
          <p:cNvPicPr>
            <a:picLocks noChangeAspect="1" noChangeArrowheads="1"/>
          </p:cNvPicPr>
          <p:nvPr/>
        </p:nvPicPr>
        <p:blipFill>
          <a:blip r:embed="rId6" cstate="print"/>
          <a:srcRect/>
          <a:stretch>
            <a:fillRect/>
          </a:stretch>
        </p:blipFill>
        <p:spPr bwMode="auto">
          <a:xfrm>
            <a:off x="2239777" y="5654531"/>
            <a:ext cx="1165099" cy="884382"/>
          </a:xfrm>
          <a:prstGeom prst="rect">
            <a:avLst/>
          </a:prstGeom>
          <a:noFill/>
        </p:spPr>
      </p:pic>
      <p:pic>
        <p:nvPicPr>
          <p:cNvPr id="6" name="Picture 5">
            <a:extLst>
              <a:ext uri="{FF2B5EF4-FFF2-40B4-BE49-F238E27FC236}">
                <a16:creationId xmlns:a16="http://schemas.microsoft.com/office/drawing/2014/main" id="{6F67630E-1509-42D3-AFA0-1E8F7F042CBB}"/>
              </a:ext>
            </a:extLst>
          </p:cNvPr>
          <p:cNvPicPr>
            <a:picLocks noChangeAspect="1"/>
          </p:cNvPicPr>
          <p:nvPr/>
        </p:nvPicPr>
        <p:blipFill>
          <a:blip r:embed="rId7"/>
          <a:stretch>
            <a:fillRect/>
          </a:stretch>
        </p:blipFill>
        <p:spPr>
          <a:xfrm>
            <a:off x="3146911" y="3636204"/>
            <a:ext cx="4012411" cy="2146557"/>
          </a:xfrm>
          <a:prstGeom prst="rect">
            <a:avLst/>
          </a:prstGeom>
        </p:spPr>
      </p:pic>
      <p:sp>
        <p:nvSpPr>
          <p:cNvPr id="13" name="Rectangle 12"/>
          <p:cNvSpPr/>
          <p:nvPr/>
        </p:nvSpPr>
        <p:spPr>
          <a:xfrm>
            <a:off x="59783" y="2393519"/>
            <a:ext cx="8936299" cy="861774"/>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sz="1600" dirty="0">
                <a:latin typeface="Times New Roman" panose="02020603050405020304" pitchFamily="18" charset="0"/>
                <a:cs typeface="Times New Roman" panose="02020603050405020304" pitchFamily="18" charset="0"/>
              </a:rPr>
              <a:t>Energy Analytics, Energy Markets, Renewable Energy Integration, Asset &amp; Supply Chain, Time Series Analysis &amp; Modeling, Risk &amp; Uncertainty Quantification, Machine Learning, Big-Data Processing, Research Publishing &amp; Peer Reviewing, Software Tools including SAS, R, and Python</a:t>
            </a:r>
          </a:p>
        </p:txBody>
      </p:sp>
    </p:spTree>
    <p:extLst>
      <p:ext uri="{BB962C8B-B14F-4D97-AF65-F5344CB8AC3E}">
        <p14:creationId xmlns:p14="http://schemas.microsoft.com/office/powerpoint/2010/main" val="224847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25A26-71AA-48F8-90EF-2DE4AE693B04}"/>
              </a:ext>
            </a:extLst>
          </p:cNvPr>
          <p:cNvPicPr>
            <a:picLocks noChangeAspect="1"/>
          </p:cNvPicPr>
          <p:nvPr/>
        </p:nvPicPr>
        <p:blipFill rotWithShape="1">
          <a:blip r:embed="rId2" cstate="print"/>
          <a:srcRect l="16424" t="15673" r="14475" b="15894"/>
          <a:stretch/>
        </p:blipFill>
        <p:spPr>
          <a:xfrm>
            <a:off x="7094496" y="3957347"/>
            <a:ext cx="1679643" cy="1941258"/>
          </a:xfrm>
          <a:prstGeom prst="rect">
            <a:avLst/>
          </a:prstGeom>
        </p:spPr>
      </p:pic>
      <p:sp>
        <p:nvSpPr>
          <p:cNvPr id="5" name="Rectangle 4">
            <a:extLst>
              <a:ext uri="{FF2B5EF4-FFF2-40B4-BE49-F238E27FC236}">
                <a16:creationId xmlns:a16="http://schemas.microsoft.com/office/drawing/2014/main" id="{EC26B2EE-4F58-41CE-975E-7FCDC66D20C8}"/>
              </a:ext>
            </a:extLst>
          </p:cNvPr>
          <p:cNvSpPr/>
          <p:nvPr/>
        </p:nvSpPr>
        <p:spPr>
          <a:xfrm>
            <a:off x="353538" y="6316924"/>
            <a:ext cx="8133238"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Illustration of the motivation of PV solar power forecasts</a:t>
            </a:r>
          </a:p>
        </p:txBody>
      </p:sp>
      <p:sp>
        <p:nvSpPr>
          <p:cNvPr id="6" name="Rectangle 3">
            <a:extLst>
              <a:ext uri="{FF2B5EF4-FFF2-40B4-BE49-F238E27FC236}">
                <a16:creationId xmlns:a16="http://schemas.microsoft.com/office/drawing/2014/main" id="{D0208D3E-1985-45C4-A1F0-79967F0262B8}"/>
              </a:ext>
            </a:extLst>
          </p:cNvPr>
          <p:cNvSpPr txBox="1"/>
          <p:nvPr/>
        </p:nvSpPr>
        <p:spPr>
          <a:xfrm>
            <a:off x="353538" y="1223935"/>
            <a:ext cx="245745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latin typeface="Times New Roman" charset="0"/>
                <a:ea typeface="Times New Roman" charset="0"/>
                <a:cs typeface="Times New Roman" charset="0"/>
              </a:rPr>
              <a:t>PV Solar Power Generations</a:t>
            </a:r>
          </a:p>
          <a:p>
            <a:pPr algn="ctr"/>
            <a:r>
              <a:rPr lang="en-US" sz="1600" b="1" dirty="0">
                <a:latin typeface="Times New Roman" charset="0"/>
                <a:ea typeface="Times New Roman" charset="0"/>
                <a:cs typeface="Times New Roman" charset="0"/>
              </a:rPr>
              <a:t>are Too Variable</a:t>
            </a:r>
          </a:p>
        </p:txBody>
      </p:sp>
      <p:pic>
        <p:nvPicPr>
          <p:cNvPr id="7" name="Picture 6">
            <a:extLst>
              <a:ext uri="{FF2B5EF4-FFF2-40B4-BE49-F238E27FC236}">
                <a16:creationId xmlns:a16="http://schemas.microsoft.com/office/drawing/2014/main" id="{19596F19-DF1D-42AA-934C-2457E58E3B22}"/>
              </a:ext>
            </a:extLst>
          </p:cNvPr>
          <p:cNvPicPr>
            <a:picLocks noChangeAspect="1"/>
          </p:cNvPicPr>
          <p:nvPr/>
        </p:nvPicPr>
        <p:blipFill>
          <a:blip r:embed="rId3" cstate="print"/>
          <a:stretch>
            <a:fillRect/>
          </a:stretch>
        </p:blipFill>
        <p:spPr>
          <a:xfrm>
            <a:off x="295140" y="2124473"/>
            <a:ext cx="2486526" cy="1524000"/>
          </a:xfrm>
          <a:prstGeom prst="rect">
            <a:avLst/>
          </a:prstGeom>
        </p:spPr>
      </p:pic>
      <p:sp>
        <p:nvSpPr>
          <p:cNvPr id="8" name="Rectangle 3">
            <a:extLst>
              <a:ext uri="{FF2B5EF4-FFF2-40B4-BE49-F238E27FC236}">
                <a16:creationId xmlns:a16="http://schemas.microsoft.com/office/drawing/2014/main" id="{C86D6B82-1AB9-4F19-A25B-1533B5D9F00C}"/>
              </a:ext>
            </a:extLst>
          </p:cNvPr>
          <p:cNvSpPr txBox="1"/>
          <p:nvPr/>
        </p:nvSpPr>
        <p:spPr>
          <a:xfrm>
            <a:off x="6534716" y="1197943"/>
            <a:ext cx="245745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Reducing </a:t>
            </a:r>
          </a:p>
          <a:p>
            <a:pPr algn="ctr"/>
            <a:r>
              <a:rPr lang="en-US" sz="1600" b="1" i="0" dirty="0">
                <a:latin typeface="Times New Roman" charset="0"/>
                <a:ea typeface="Times New Roman" charset="0"/>
                <a:cs typeface="Times New Roman" charset="0"/>
              </a:rPr>
              <a:t>Cost</a:t>
            </a:r>
          </a:p>
          <a:p>
            <a:pPr algn="ctr"/>
            <a:r>
              <a:rPr lang="en-US" sz="1600" b="1" dirty="0">
                <a:latin typeface="Times New Roman" charset="0"/>
                <a:ea typeface="Times New Roman" charset="0"/>
                <a:cs typeface="Times New Roman" charset="0"/>
              </a:rPr>
              <a:t>and Pollution </a:t>
            </a:r>
            <a:endParaRPr lang="en-US" sz="1600" b="1" i="0" dirty="0">
              <a:latin typeface="Times New Roman" charset="0"/>
              <a:ea typeface="Times New Roman" charset="0"/>
              <a:cs typeface="Times New Roman" charset="0"/>
            </a:endParaRPr>
          </a:p>
        </p:txBody>
      </p:sp>
      <p:pic>
        <p:nvPicPr>
          <p:cNvPr id="9" name="Picture 8">
            <a:extLst>
              <a:ext uri="{FF2B5EF4-FFF2-40B4-BE49-F238E27FC236}">
                <a16:creationId xmlns:a16="http://schemas.microsoft.com/office/drawing/2014/main" id="{AA9721A2-204A-4558-95FE-ECD14C1F482F}"/>
              </a:ext>
            </a:extLst>
          </p:cNvPr>
          <p:cNvPicPr>
            <a:picLocks noChangeAspect="1"/>
          </p:cNvPicPr>
          <p:nvPr/>
        </p:nvPicPr>
        <p:blipFill>
          <a:blip r:embed="rId4" cstate="print"/>
          <a:stretch>
            <a:fillRect/>
          </a:stretch>
        </p:blipFill>
        <p:spPr>
          <a:xfrm>
            <a:off x="6658063" y="2211237"/>
            <a:ext cx="2310293" cy="1572219"/>
          </a:xfrm>
          <a:prstGeom prst="rect">
            <a:avLst/>
          </a:prstGeom>
        </p:spPr>
      </p:pic>
      <p:pic>
        <p:nvPicPr>
          <p:cNvPr id="11" name="Picture 10">
            <a:extLst>
              <a:ext uri="{FF2B5EF4-FFF2-40B4-BE49-F238E27FC236}">
                <a16:creationId xmlns:a16="http://schemas.microsoft.com/office/drawing/2014/main" id="{6A995EB8-0531-451E-B26C-6C8206E56052}"/>
              </a:ext>
            </a:extLst>
          </p:cNvPr>
          <p:cNvPicPr>
            <a:picLocks noChangeAspect="1"/>
          </p:cNvPicPr>
          <p:nvPr/>
        </p:nvPicPr>
        <p:blipFill rotWithShape="1">
          <a:blip r:embed="rId5"/>
          <a:srcRect l="5948" r="9483"/>
          <a:stretch/>
        </p:blipFill>
        <p:spPr>
          <a:xfrm>
            <a:off x="103450" y="4332403"/>
            <a:ext cx="3050955" cy="1691254"/>
          </a:xfrm>
          <a:prstGeom prst="rect">
            <a:avLst/>
          </a:prstGeom>
        </p:spPr>
      </p:pic>
      <p:sp>
        <p:nvSpPr>
          <p:cNvPr id="12" name="Rectangle 3">
            <a:extLst>
              <a:ext uri="{FF2B5EF4-FFF2-40B4-BE49-F238E27FC236}">
                <a16:creationId xmlns:a16="http://schemas.microsoft.com/office/drawing/2014/main" id="{38C0A075-D689-47B8-92EC-82F7D8B02A10}"/>
              </a:ext>
            </a:extLst>
          </p:cNvPr>
          <p:cNvSpPr txBox="1"/>
          <p:nvPr/>
        </p:nvSpPr>
        <p:spPr>
          <a:xfrm>
            <a:off x="3227083" y="742018"/>
            <a:ext cx="2918434"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err="1">
                <a:latin typeface="Times New Roman" charset="0"/>
                <a:ea typeface="Times New Roman" charset="0"/>
                <a:cs typeface="Times New Roman" charset="0"/>
              </a:rPr>
              <a:t>P</a:t>
            </a:r>
            <a:r>
              <a:rPr lang="en-US" sz="1600" b="1" baseline="-25000" dirty="0" err="1">
                <a:latin typeface="Times New Roman" charset="0"/>
                <a:ea typeface="Times New Roman" charset="0"/>
                <a:cs typeface="Times New Roman" charset="0"/>
              </a:rPr>
              <a:t>Supply</a:t>
            </a:r>
            <a:r>
              <a:rPr lang="en-US" sz="1600" b="1" i="0" baseline="-25000" dirty="0">
                <a:latin typeface="Times New Roman" charset="0"/>
                <a:ea typeface="Times New Roman" charset="0"/>
                <a:cs typeface="Times New Roman" charset="0"/>
              </a:rPr>
              <a:t>  </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Demand</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Loss</a:t>
            </a:r>
            <a:endParaRPr lang="en-US" sz="1600" b="1" i="0" baseline="-25000" dirty="0">
              <a:latin typeface="Times New Roman" charset="0"/>
              <a:ea typeface="Times New Roman" charset="0"/>
              <a:cs typeface="Times New Roman" charset="0"/>
            </a:endParaRPr>
          </a:p>
        </p:txBody>
      </p:sp>
      <p:pic>
        <p:nvPicPr>
          <p:cNvPr id="13" name="Picture 12">
            <a:extLst>
              <a:ext uri="{FF2B5EF4-FFF2-40B4-BE49-F238E27FC236}">
                <a16:creationId xmlns:a16="http://schemas.microsoft.com/office/drawing/2014/main" id="{2A7BFC0F-2994-43AC-A0A0-109318E2BDFA}"/>
              </a:ext>
            </a:extLst>
          </p:cNvPr>
          <p:cNvPicPr>
            <a:picLocks noChangeAspect="1"/>
          </p:cNvPicPr>
          <p:nvPr/>
        </p:nvPicPr>
        <p:blipFill>
          <a:blip r:embed="rId6" cstate="print"/>
          <a:stretch>
            <a:fillRect/>
          </a:stretch>
        </p:blipFill>
        <p:spPr>
          <a:xfrm>
            <a:off x="3515055" y="4034902"/>
            <a:ext cx="2514600" cy="1981200"/>
          </a:xfrm>
          <a:prstGeom prst="rect">
            <a:avLst/>
          </a:prstGeom>
        </p:spPr>
      </p:pic>
      <p:sp>
        <p:nvSpPr>
          <p:cNvPr id="14" name="Rectangle 3">
            <a:extLst>
              <a:ext uri="{FF2B5EF4-FFF2-40B4-BE49-F238E27FC236}">
                <a16:creationId xmlns:a16="http://schemas.microsoft.com/office/drawing/2014/main" id="{1690ACAD-961E-4C89-BA76-689D513F6C49}"/>
              </a:ext>
            </a:extLst>
          </p:cNvPr>
          <p:cNvSpPr txBox="1"/>
          <p:nvPr/>
        </p:nvSpPr>
        <p:spPr>
          <a:xfrm>
            <a:off x="3227413" y="1214268"/>
            <a:ext cx="291843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Coordination with Operating Reserves and Energy Storage</a:t>
            </a:r>
            <a:endParaRPr lang="en-US" sz="1600" b="1" baseline="-25000" dirty="0">
              <a:latin typeface="Times New Roman" charset="0"/>
              <a:ea typeface="Times New Roman" charset="0"/>
              <a:cs typeface="Times New Roman" charset="0"/>
            </a:endParaRPr>
          </a:p>
          <a:p>
            <a:pPr algn="ctr"/>
            <a:r>
              <a:rPr lang="en-US" sz="1600" b="1" dirty="0">
                <a:latin typeface="Times New Roman" charset="0"/>
                <a:ea typeface="Times New Roman" charset="0"/>
                <a:cs typeface="Times New Roman" charset="0"/>
              </a:rPr>
              <a:t>Systems</a:t>
            </a:r>
            <a:endParaRPr lang="en-US" sz="1600" b="1" i="0" dirty="0">
              <a:latin typeface="Times New Roman" charset="0"/>
              <a:ea typeface="Times New Roman" charset="0"/>
              <a:cs typeface="Times New Roman" charset="0"/>
            </a:endParaRPr>
          </a:p>
        </p:txBody>
      </p:sp>
      <p:grpSp>
        <p:nvGrpSpPr>
          <p:cNvPr id="17" name="Group 16">
            <a:extLst>
              <a:ext uri="{FF2B5EF4-FFF2-40B4-BE49-F238E27FC236}">
                <a16:creationId xmlns:a16="http://schemas.microsoft.com/office/drawing/2014/main" id="{CCCD9A1E-D689-4FBA-8B7B-B54D0FD794E3}"/>
              </a:ext>
            </a:extLst>
          </p:cNvPr>
          <p:cNvGrpSpPr/>
          <p:nvPr/>
        </p:nvGrpSpPr>
        <p:grpSpPr>
          <a:xfrm>
            <a:off x="3428852" y="2242127"/>
            <a:ext cx="2649085" cy="1583616"/>
            <a:chOff x="3428852" y="2242127"/>
            <a:chExt cx="2649085" cy="1583616"/>
          </a:xfrm>
        </p:grpSpPr>
        <p:pic>
          <p:nvPicPr>
            <p:cNvPr id="10" name="Picture 9">
              <a:extLst>
                <a:ext uri="{FF2B5EF4-FFF2-40B4-BE49-F238E27FC236}">
                  <a16:creationId xmlns:a16="http://schemas.microsoft.com/office/drawing/2014/main" id="{D66A107E-5FDC-415F-B512-C8D825BD9842}"/>
                </a:ext>
              </a:extLst>
            </p:cNvPr>
            <p:cNvPicPr>
              <a:picLocks noChangeAspect="1"/>
            </p:cNvPicPr>
            <p:nvPr/>
          </p:nvPicPr>
          <p:blipFill rotWithShape="1">
            <a:blip r:embed="rId7" cstate="print"/>
            <a:srcRect r="51338" b="13732"/>
            <a:stretch/>
          </p:blipFill>
          <p:spPr>
            <a:xfrm>
              <a:off x="4854286" y="2242127"/>
              <a:ext cx="1223651" cy="1583616"/>
            </a:xfrm>
            <a:prstGeom prst="rect">
              <a:avLst/>
            </a:prstGeom>
          </p:spPr>
        </p:pic>
        <p:pic>
          <p:nvPicPr>
            <p:cNvPr id="16" name="Picture 15">
              <a:extLst>
                <a:ext uri="{FF2B5EF4-FFF2-40B4-BE49-F238E27FC236}">
                  <a16:creationId xmlns:a16="http://schemas.microsoft.com/office/drawing/2014/main" id="{42CB89A2-EA63-43C0-975C-5A2CACE4C450}"/>
                </a:ext>
              </a:extLst>
            </p:cNvPr>
            <p:cNvPicPr>
              <a:picLocks noChangeAspect="1"/>
            </p:cNvPicPr>
            <p:nvPr/>
          </p:nvPicPr>
          <p:blipFill rotWithShape="1">
            <a:blip r:embed="rId8">
              <a:extLst>
                <a:ext uri="{28A0092B-C50C-407E-A947-70E740481C1C}">
                  <a14:useLocalDpi xmlns:a14="http://schemas.microsoft.com/office/drawing/2010/main" val="0"/>
                </a:ext>
              </a:extLst>
            </a:blip>
            <a:srcRect b="9871"/>
            <a:stretch/>
          </p:blipFill>
          <p:spPr>
            <a:xfrm>
              <a:off x="3428852" y="2289565"/>
              <a:ext cx="1409763" cy="1534784"/>
            </a:xfrm>
            <a:prstGeom prst="rect">
              <a:avLst/>
            </a:prstGeom>
          </p:spPr>
        </p:pic>
      </p:grpSp>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p:txBody>
          <a:bodyPr/>
          <a:lstStyle/>
          <a:p>
            <a:fld id="{DE7368CD-0EFD-4356-BCD4-9FE5F856A1D8}" type="slidenum">
              <a:rPr lang="en-US" smtClean="0"/>
              <a:t>14</a:t>
            </a:fld>
            <a:endParaRPr lang="en-US"/>
          </a:p>
        </p:txBody>
      </p:sp>
      <p:sp>
        <p:nvSpPr>
          <p:cNvPr id="22" name="Rectangle 21">
            <a:extLst>
              <a:ext uri="{FF2B5EF4-FFF2-40B4-BE49-F238E27FC236}">
                <a16:creationId xmlns:a16="http://schemas.microsoft.com/office/drawing/2014/main" id="{26F1FB2C-1C60-4222-9BF0-C3186473D263}"/>
              </a:ext>
            </a:extLst>
          </p:cNvPr>
          <p:cNvSpPr/>
          <p:nvPr/>
        </p:nvSpPr>
        <p:spPr>
          <a:xfrm>
            <a:off x="7863456" y="253762"/>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Why F</a:t>
            </a:r>
            <a:r>
              <a:rPr lang="en-US" b="1" i="0" kern="1200" dirty="0">
                <a:solidFill>
                  <a:srgbClr val="FF0000"/>
                </a:solidFill>
                <a:latin typeface="Times New Roman" charset="0"/>
                <a:ea typeface="Times New Roman" charset="0"/>
                <a:cs typeface="Times New Roman" charset="0"/>
              </a:rPr>
              <a:t>orecast?</a:t>
            </a:r>
          </a:p>
        </p:txBody>
      </p:sp>
      <p:sp>
        <p:nvSpPr>
          <p:cNvPr id="18" name="Rectangle 1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00812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16A7-7AA0-433B-BA29-5D301F273771}"/>
              </a:ext>
            </a:extLst>
          </p:cNvPr>
          <p:cNvSpPr/>
          <p:nvPr/>
        </p:nvSpPr>
        <p:spPr>
          <a:xfrm>
            <a:off x="4877325" y="6102603"/>
            <a:ext cx="3161250" cy="338554"/>
          </a:xfrm>
          <a:prstGeom prst="rect">
            <a:avLst/>
          </a:prstGeom>
        </p:spPr>
        <p:txBody>
          <a:bodyPr wrap="none">
            <a:spAutoFit/>
          </a:bodyPr>
          <a:lstStyle/>
          <a:p>
            <a:r>
              <a:rPr lang="en-US" sz="1600" dirty="0">
                <a:latin typeface="Cambria" panose="02040503050406030204" pitchFamily="18" charset="0"/>
                <a:ea typeface="MS Mincho" panose="02020609040205080304" pitchFamily="49" charset="-128"/>
                <a:cs typeface="Arial" panose="020B0604020202020204" pitchFamily="34" charset="0"/>
              </a:rPr>
              <a:t>Ramp Events During a Cloudy Day</a:t>
            </a:r>
            <a:endParaRPr lang="en-US" sz="1600" dirty="0"/>
          </a:p>
        </p:txBody>
      </p:sp>
      <p:grpSp>
        <p:nvGrpSpPr>
          <p:cNvPr id="3" name="Group 2">
            <a:extLst>
              <a:ext uri="{FF2B5EF4-FFF2-40B4-BE49-F238E27FC236}">
                <a16:creationId xmlns:a16="http://schemas.microsoft.com/office/drawing/2014/main" id="{825E53BA-97F6-4CD1-8DEF-14AE050ED547}"/>
              </a:ext>
            </a:extLst>
          </p:cNvPr>
          <p:cNvGrpSpPr/>
          <p:nvPr/>
        </p:nvGrpSpPr>
        <p:grpSpPr>
          <a:xfrm>
            <a:off x="4877325" y="1114978"/>
            <a:ext cx="1420416" cy="1076577"/>
            <a:chOff x="6189272" y="754397"/>
            <a:chExt cx="1304202" cy="1136577"/>
          </a:xfrm>
        </p:grpSpPr>
        <p:pic>
          <p:nvPicPr>
            <p:cNvPr id="4" name="Picture 3">
              <a:extLst>
                <a:ext uri="{FF2B5EF4-FFF2-40B4-BE49-F238E27FC236}">
                  <a16:creationId xmlns:a16="http://schemas.microsoft.com/office/drawing/2014/main" id="{5C3ADE21-73B2-48D4-975E-0BD109D18170}"/>
                </a:ext>
              </a:extLst>
            </p:cNvPr>
            <p:cNvPicPr>
              <a:picLocks noChangeAspect="1"/>
            </p:cNvPicPr>
            <p:nvPr/>
          </p:nvPicPr>
          <p:blipFill rotWithShape="1">
            <a:blip r:embed="rId3"/>
            <a:srcRect l="51022" t="12969" r="42379" b="46096"/>
            <a:stretch/>
          </p:blipFill>
          <p:spPr>
            <a:xfrm>
              <a:off x="6189272" y="754397"/>
              <a:ext cx="674074" cy="949655"/>
            </a:xfrm>
            <a:prstGeom prst="rect">
              <a:avLst/>
            </a:prstGeom>
          </p:spPr>
        </p:pic>
        <p:grpSp>
          <p:nvGrpSpPr>
            <p:cNvPr id="5" name="Group 4">
              <a:extLst>
                <a:ext uri="{FF2B5EF4-FFF2-40B4-BE49-F238E27FC236}">
                  <a16:creationId xmlns:a16="http://schemas.microsoft.com/office/drawing/2014/main" id="{5F9C5D45-B61A-4EEC-9145-466B2F97611A}"/>
                </a:ext>
              </a:extLst>
            </p:cNvPr>
            <p:cNvGrpSpPr/>
            <p:nvPr/>
          </p:nvGrpSpPr>
          <p:grpSpPr>
            <a:xfrm>
              <a:off x="6308317" y="864653"/>
              <a:ext cx="1185157" cy="1026321"/>
              <a:chOff x="6308317" y="864653"/>
              <a:chExt cx="1185157" cy="1026321"/>
            </a:xfrm>
          </p:grpSpPr>
          <p:cxnSp>
            <p:nvCxnSpPr>
              <p:cNvPr id="6" name="Straight Connector 5">
                <a:extLst>
                  <a:ext uri="{FF2B5EF4-FFF2-40B4-BE49-F238E27FC236}">
                    <a16:creationId xmlns:a16="http://schemas.microsoft.com/office/drawing/2014/main" id="{6C78F83B-178F-4FD5-B0F0-879F812533A5}"/>
                  </a:ext>
                </a:extLst>
              </p:cNvPr>
              <p:cNvCxnSpPr/>
              <p:nvPr/>
            </p:nvCxnSpPr>
            <p:spPr>
              <a:xfrm>
                <a:off x="6308317" y="864653"/>
                <a:ext cx="863871"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C472D5D-4DDF-4D32-A089-D30277B9E331}"/>
                  </a:ext>
                </a:extLst>
              </p:cNvPr>
              <p:cNvCxnSpPr/>
              <p:nvPr/>
            </p:nvCxnSpPr>
            <p:spPr>
              <a:xfrm>
                <a:off x="6857938" y="1241038"/>
                <a:ext cx="457262"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E4CF71-1840-498B-974B-741E4573ABE4}"/>
                      </a:ext>
                    </a:extLst>
                  </p:cNvPr>
                  <p:cNvSpPr/>
                  <p:nvPr/>
                </p:nvSpPr>
                <p:spPr>
                  <a:xfrm>
                    <a:off x="6910322" y="871706"/>
                    <a:ext cx="583152" cy="400109"/>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𝑃</m:t>
                          </m:r>
                        </m:oMath>
                      </m:oMathPara>
                    </a14:m>
                    <a:endParaRPr lang="en-US" sz="1350" dirty="0"/>
                  </a:p>
                </p:txBody>
              </p:sp>
            </mc:Choice>
            <mc:Fallback xmlns="">
              <p:sp>
                <p:nvSpPr>
                  <p:cNvPr id="8" name="Rectangle 7">
                    <a:extLst>
                      <a:ext uri="{FF2B5EF4-FFF2-40B4-BE49-F238E27FC236}">
                        <a16:creationId xmlns:a16="http://schemas.microsoft.com/office/drawing/2014/main" id="{E9E4CF71-1840-498B-974B-741E4573ABE4}"/>
                      </a:ext>
                    </a:extLst>
                  </p:cNvPr>
                  <p:cNvSpPr>
                    <a:spLocks noRot="1" noChangeAspect="1" noMove="1" noResize="1" noEditPoints="1" noAdjustHandles="1" noChangeArrowheads="1" noChangeShapeType="1" noTextEdit="1"/>
                  </p:cNvSpPr>
                  <p:nvPr/>
                </p:nvSpPr>
                <p:spPr>
                  <a:xfrm>
                    <a:off x="6910322" y="871706"/>
                    <a:ext cx="583152" cy="40010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A274A8-B347-412B-A623-A66A30C12475}"/>
                      </a:ext>
                    </a:extLst>
                  </p:cNvPr>
                  <p:cNvSpPr/>
                  <p:nvPr/>
                </p:nvSpPr>
                <p:spPr>
                  <a:xfrm>
                    <a:off x="6344021" y="1490865"/>
                    <a:ext cx="531856" cy="400109"/>
                  </a:xfrm>
                  <a:prstGeom prst="rect">
                    <a:avLst/>
                  </a:prstGeom>
                  <a:ln cap="rnd">
                    <a:noFill/>
                    <a:headEnd w="sm" len="sm"/>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𝑡</m:t>
                          </m:r>
                        </m:oMath>
                      </m:oMathPara>
                    </a14:m>
                    <a:endParaRPr lang="en-US" sz="1350" dirty="0"/>
                  </a:p>
                </p:txBody>
              </p:sp>
            </mc:Choice>
            <mc:Fallback xmlns="">
              <p:sp>
                <p:nvSpPr>
                  <p:cNvPr id="9" name="Rectangle 8">
                    <a:extLst>
                      <a:ext uri="{FF2B5EF4-FFF2-40B4-BE49-F238E27FC236}">
                        <a16:creationId xmlns:a16="http://schemas.microsoft.com/office/drawing/2014/main" id="{87A274A8-B347-412B-A623-A66A30C12475}"/>
                      </a:ext>
                    </a:extLst>
                  </p:cNvPr>
                  <p:cNvSpPr>
                    <a:spLocks noRot="1" noChangeAspect="1" noMove="1" noResize="1" noEditPoints="1" noAdjustHandles="1" noChangeArrowheads="1" noChangeShapeType="1" noTextEdit="1"/>
                  </p:cNvSpPr>
                  <p:nvPr/>
                </p:nvSpPr>
                <p:spPr>
                  <a:xfrm>
                    <a:off x="6344021" y="1490865"/>
                    <a:ext cx="531856" cy="400109"/>
                  </a:xfrm>
                  <a:prstGeom prst="rect">
                    <a:avLst/>
                  </a:prstGeom>
                  <a:blipFill>
                    <a:blip r:embed="rId5"/>
                    <a:stretch>
                      <a:fillRect/>
                    </a:stretch>
                  </a:blipFill>
                  <a:ln cap="rnd">
                    <a:noFill/>
                    <a:headEnd w="sm" len="sm"/>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0F26FB5A-2DC0-49D2-8EA2-DC8FDD488D57}"/>
                  </a:ext>
                </a:extLst>
              </p:cNvPr>
              <p:cNvCxnSpPr/>
              <p:nvPr/>
            </p:nvCxnSpPr>
            <p:spPr>
              <a:xfrm>
                <a:off x="6308317" y="1689934"/>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720CF73-2E3C-448B-8B77-2AC100FF5D38}"/>
                  </a:ext>
                </a:extLst>
              </p:cNvPr>
              <p:cNvCxnSpPr/>
              <p:nvPr/>
            </p:nvCxnSpPr>
            <p:spPr>
              <a:xfrm>
                <a:off x="6683035" y="1692941"/>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grpSp>
      </p:grpSp>
      <p:sp>
        <p:nvSpPr>
          <p:cNvPr id="12" name="Rectangle 11">
            <a:extLst>
              <a:ext uri="{FF2B5EF4-FFF2-40B4-BE49-F238E27FC236}">
                <a16:creationId xmlns:a16="http://schemas.microsoft.com/office/drawing/2014/main" id="{8C670239-8F6C-45FB-8611-0BBBE9D23F78}"/>
              </a:ext>
            </a:extLst>
          </p:cNvPr>
          <p:cNvSpPr/>
          <p:nvPr/>
        </p:nvSpPr>
        <p:spPr>
          <a:xfrm>
            <a:off x="97076" y="3730788"/>
            <a:ext cx="3203703"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Some ramps are with low rates, while others with high rates.</a:t>
            </a:r>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CDBA60-D9A5-481E-A3D4-256A6533C652}"/>
                  </a:ext>
                </a:extLst>
              </p:cNvPr>
              <p:cNvSpPr/>
              <p:nvPr/>
            </p:nvSpPr>
            <p:spPr>
              <a:xfrm>
                <a:off x="97076" y="2299158"/>
                <a:ext cx="9061437" cy="627223"/>
              </a:xfrm>
              <a:prstGeom prst="rect">
                <a:avLst/>
              </a:prstGeom>
              <a:ln>
                <a:noFill/>
              </a:ln>
            </p:spPr>
            <p:txBody>
              <a:bodyPr wrap="square">
                <a:spAutoFit/>
              </a:bodyPr>
              <a:lstStyle/>
              <a:p>
                <a:pPr algn="ctr"/>
                <a:r>
                  <a:rPr lang="en-US" sz="1600" dirty="0">
                    <a:solidFill>
                      <a:srgbClr val="00B05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0.2−0.85</m:t>
                        </m:r>
                      </m:num>
                      <m:den>
                        <m:r>
                          <a:rPr lang="en-US" sz="2400" i="1">
                            <a:latin typeface="Cambria Math" panose="02040503050406030204" pitchFamily="18" charset="0"/>
                          </a:rPr>
                          <m:t>12:00−11:00</m:t>
                        </m:r>
                      </m:den>
                    </m:f>
                    <m:r>
                      <a:rPr lang="en-US" sz="1600" i="1">
                        <a:latin typeface="Cambria Math" panose="02040503050406030204" pitchFamily="18" charset="0"/>
                      </a:rPr>
                      <m:t>=−0.65 </m:t>
                    </m:r>
                    <m:d>
                      <m:dPr>
                        <m:ctrlPr>
                          <a:rPr lang="en-US" sz="1600" i="1">
                            <a:latin typeface="Cambria Math" panose="02040503050406030204" pitchFamily="18" charset="0"/>
                          </a:rPr>
                        </m:ctrlPr>
                      </m:dPr>
                      <m:e>
                        <m:r>
                          <a:rPr lang="en-US" sz="1600" i="1">
                            <a:latin typeface="Cambria Math" panose="02040503050406030204" pitchFamily="18" charset="0"/>
                          </a:rPr>
                          <m:t>−65%</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𝑑𝑜𝑤𝑛</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m:t>
                    </m:r>
                  </m:oMath>
                </a14:m>
                <a:endParaRPr lang="en-US" sz="1600" dirty="0">
                  <a:latin typeface="Courier New" panose="02070309020205020404" pitchFamily="49" charset="0"/>
                </a:endParaRPr>
              </a:p>
            </p:txBody>
          </p:sp>
        </mc:Choice>
        <mc:Fallback xmlns="">
          <p:sp>
            <p:nvSpPr>
              <p:cNvPr id="13" name="Rectangle 12">
                <a:extLst>
                  <a:ext uri="{FF2B5EF4-FFF2-40B4-BE49-F238E27FC236}">
                    <a16:creationId xmlns:a16="http://schemas.microsoft.com/office/drawing/2014/main" id="{09CDBA60-D9A5-481E-A3D4-256A6533C652}"/>
                  </a:ext>
                </a:extLst>
              </p:cNvPr>
              <p:cNvSpPr>
                <a:spLocks noRot="1" noChangeAspect="1" noMove="1" noResize="1" noEditPoints="1" noAdjustHandles="1" noChangeArrowheads="1" noChangeShapeType="1" noTextEdit="1"/>
              </p:cNvSpPr>
              <p:nvPr/>
            </p:nvSpPr>
            <p:spPr>
              <a:xfrm>
                <a:off x="97076" y="2299158"/>
                <a:ext cx="9061437" cy="627223"/>
              </a:xfrm>
              <a:prstGeom prst="rect">
                <a:avLst/>
              </a:prstGeom>
              <a:blipFill>
                <a:blip r:embed="rId6"/>
                <a:stretch>
                  <a:fillRect b="-116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06464BB-05CC-4AE7-B029-61E93592D3EB}"/>
                  </a:ext>
                </a:extLst>
              </p:cNvPr>
              <p:cNvSpPr/>
              <p:nvPr/>
            </p:nvSpPr>
            <p:spPr>
              <a:xfrm>
                <a:off x="-55004" y="2954765"/>
                <a:ext cx="9055986" cy="627223"/>
              </a:xfrm>
              <a:prstGeom prst="rect">
                <a:avLst/>
              </a:prstGeom>
              <a:ln>
                <a:noFill/>
              </a:ln>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0.48−0.1</m:t>
                        </m:r>
                      </m:num>
                      <m:den>
                        <m:r>
                          <a:rPr lang="en-US" sz="2400" i="1">
                            <a:latin typeface="Cambria Math" panose="02040503050406030204" pitchFamily="18" charset="0"/>
                          </a:rPr>
                          <m:t>14:00−13:00</m:t>
                        </m:r>
                      </m:den>
                    </m:f>
                    <m:r>
                      <a:rPr lang="en-US" sz="1600" i="1">
                        <a:latin typeface="Cambria Math" panose="02040503050406030204" pitchFamily="18" charset="0"/>
                      </a:rPr>
                      <m:t>=+0.38 </m:t>
                    </m:r>
                    <m:d>
                      <m:dPr>
                        <m:ctrlPr>
                          <a:rPr lang="en-US" sz="1600" i="1">
                            <a:latin typeface="Cambria Math" panose="02040503050406030204" pitchFamily="18" charset="0"/>
                          </a:rPr>
                        </m:ctrlPr>
                      </m:dPr>
                      <m:e>
                        <m:r>
                          <a:rPr lang="en-US" sz="1600" i="1">
                            <a:latin typeface="Cambria Math" panose="02040503050406030204" pitchFamily="18" charset="0"/>
                          </a:rPr>
                          <m:t>+38%</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𝑢𝑝</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 </m:t>
                    </m:r>
                  </m:oMath>
                </a14:m>
                <a:endParaRPr lang="en-US" sz="1600" dirty="0">
                  <a:latin typeface="Courier New" panose="02070309020205020404" pitchFamily="49" charset="0"/>
                </a:endParaRPr>
              </a:p>
            </p:txBody>
          </p:sp>
        </mc:Choice>
        <mc:Fallback xmlns="">
          <p:sp>
            <p:nvSpPr>
              <p:cNvPr id="14" name="Rectangle 13">
                <a:extLst>
                  <a:ext uri="{FF2B5EF4-FFF2-40B4-BE49-F238E27FC236}">
                    <a16:creationId xmlns:a16="http://schemas.microsoft.com/office/drawing/2014/main" id="{506464BB-05CC-4AE7-B029-61E93592D3EB}"/>
                  </a:ext>
                </a:extLst>
              </p:cNvPr>
              <p:cNvSpPr>
                <a:spLocks noRot="1" noChangeAspect="1" noMove="1" noResize="1" noEditPoints="1" noAdjustHandles="1" noChangeArrowheads="1" noChangeShapeType="1" noTextEdit="1"/>
              </p:cNvSpPr>
              <p:nvPr/>
            </p:nvSpPr>
            <p:spPr>
              <a:xfrm>
                <a:off x="-55004" y="2954765"/>
                <a:ext cx="9055986" cy="627223"/>
              </a:xfrm>
              <a:prstGeom prst="rect">
                <a:avLst/>
              </a:prstGeom>
              <a:blipFill>
                <a:blip r:embed="rId7"/>
                <a:stretch>
                  <a:fillRect b="-11650"/>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B2B93DA-7D10-4611-A73F-896002B601B8}"/>
              </a:ext>
            </a:extLst>
          </p:cNvPr>
          <p:cNvSpPr/>
          <p:nvPr/>
        </p:nvSpPr>
        <p:spPr>
          <a:xfrm>
            <a:off x="14514" y="1884706"/>
            <a:ext cx="4354286"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For the illustrated cloudy day below:</a:t>
            </a:r>
            <a:endParaRPr lang="en-US" sz="2000" dirty="0"/>
          </a:p>
        </p:txBody>
      </p:sp>
      <p:pic>
        <p:nvPicPr>
          <p:cNvPr id="16" name="Picture 15">
            <a:extLst>
              <a:ext uri="{FF2B5EF4-FFF2-40B4-BE49-F238E27FC236}">
                <a16:creationId xmlns:a16="http://schemas.microsoft.com/office/drawing/2014/main" id="{425B33A2-7A74-4244-9A1F-FC66BFC3AE72}"/>
              </a:ext>
            </a:extLst>
          </p:cNvPr>
          <p:cNvPicPr>
            <a:picLocks noChangeAspect="1"/>
          </p:cNvPicPr>
          <p:nvPr/>
        </p:nvPicPr>
        <p:blipFill rotWithShape="1">
          <a:blip r:embed="rId8"/>
          <a:srcRect l="5191" r="8143"/>
          <a:stretch/>
        </p:blipFill>
        <p:spPr>
          <a:xfrm>
            <a:off x="3900487" y="3359901"/>
            <a:ext cx="5004700" cy="2680272"/>
          </a:xfrm>
          <a:prstGeom prst="rect">
            <a:avLst/>
          </a:prstGeom>
        </p:spPr>
      </p:pic>
      <p:sp>
        <p:nvSpPr>
          <p:cNvPr id="17" name="Rectangle 16">
            <a:extLst>
              <a:ext uri="{FF2B5EF4-FFF2-40B4-BE49-F238E27FC236}">
                <a16:creationId xmlns:a16="http://schemas.microsoft.com/office/drawing/2014/main" id="{610AC8C9-F3BB-4A18-8EB3-32E9C7ED4702}"/>
              </a:ext>
            </a:extLst>
          </p:cNvPr>
          <p:cNvSpPr/>
          <p:nvPr/>
        </p:nvSpPr>
        <p:spPr>
          <a:xfrm>
            <a:off x="6164401" y="1179878"/>
            <a:ext cx="2916174" cy="1323439"/>
          </a:xfrm>
          <a:prstGeom prst="rect">
            <a:avLst/>
          </a:prstGeom>
        </p:spPr>
        <p:txBody>
          <a:bodyPr wrap="square">
            <a:spAutoFit/>
          </a:bodyPr>
          <a:lstStyle/>
          <a:p>
            <a:pPr algn="just">
              <a:defRPr/>
            </a:pPr>
            <a:r>
              <a:rPr lang="en-US" sz="1600" dirty="0">
                <a:latin typeface="Times New Roman" panose="02020603050405020304" pitchFamily="18" charset="0"/>
                <a:cs typeface="Times New Roman" panose="02020603050405020304" pitchFamily="18" charset="0"/>
              </a:rPr>
              <a:t>where P(t) is the solar power of the target hour, it can also be its forecast F(t); D is the time duration for which the ramp rate is determined.</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53B1DB-5DEF-44C8-9C19-DC17164BC032}"/>
                  </a:ext>
                </a:extLst>
              </p:cNvPr>
              <p:cNvSpPr/>
              <p:nvPr/>
            </p:nvSpPr>
            <p:spPr>
              <a:xfrm>
                <a:off x="83109" y="1214436"/>
                <a:ext cx="4778293" cy="629852"/>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𝑅𝑎𝑚𝑝</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𝑅𝑎𝑡𝑒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𝑅𝑅</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𝑑𝑃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𝑑𝑡</m:t>
                          </m:r>
                        </m:den>
                      </m:f>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𝐷</m:t>
                          </m:r>
                        </m:den>
                      </m:f>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AD53B1DB-5DEF-44C8-9C19-DC17164BC032}"/>
                  </a:ext>
                </a:extLst>
              </p:cNvPr>
              <p:cNvSpPr>
                <a:spLocks noRot="1" noChangeAspect="1" noMove="1" noResize="1" noEditPoints="1" noAdjustHandles="1" noChangeArrowheads="1" noChangeShapeType="1" noTextEdit="1"/>
              </p:cNvSpPr>
              <p:nvPr/>
            </p:nvSpPr>
            <p:spPr>
              <a:xfrm>
                <a:off x="83109" y="1214436"/>
                <a:ext cx="4778293" cy="629852"/>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72ECE16-C6EF-4F2C-AE27-5ACF78BC3797}"/>
              </a:ext>
            </a:extLst>
          </p:cNvPr>
          <p:cNvSpPr/>
          <p:nvPr/>
        </p:nvSpPr>
        <p:spPr>
          <a:xfrm>
            <a:off x="0" y="761480"/>
            <a:ext cx="918551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Solar power ramp rate (RR) is </a:t>
            </a:r>
            <a:r>
              <a:rPr lang="en-US" i="1" dirty="0">
                <a:latin typeface="Times New Roman" panose="02020603050405020304" pitchFamily="18" charset="0"/>
                <a:cs typeface="Times New Roman" panose="02020603050405020304" pitchFamily="18" charset="0"/>
              </a:rPr>
              <a:t>the change of solar power during a certain time interval</a:t>
            </a:r>
            <a:r>
              <a:rPr lang="en-US" b="1" i="1" dirty="0">
                <a:latin typeface="Times New Roman" panose="02020603050405020304" pitchFamily="18" charset="0"/>
                <a:cs typeface="Times New Roman" panose="02020603050405020304" pitchFamily="18" charset="0"/>
              </a:rPr>
              <a:t>.</a:t>
            </a:r>
            <a:endParaRPr lang="en-US" b="1" i="1" dirty="0"/>
          </a:p>
        </p:txBody>
      </p:sp>
      <p:sp>
        <p:nvSpPr>
          <p:cNvPr id="24" name="Slide Number Placeholder 2">
            <a:extLst>
              <a:ext uri="{FF2B5EF4-FFF2-40B4-BE49-F238E27FC236}">
                <a16:creationId xmlns:a16="http://schemas.microsoft.com/office/drawing/2014/main" id="{9FD62316-EFC9-43AE-9EED-5A1F367324D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15</a:t>
            </a:fld>
            <a:endParaRPr lang="en-US" dirty="0"/>
          </a:p>
        </p:txBody>
      </p:sp>
      <p:sp>
        <p:nvSpPr>
          <p:cNvPr id="22" name="Rectangle 21"/>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3" name="Rectangle 22">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Definition of Ramp Events</a:t>
            </a:r>
          </a:p>
        </p:txBody>
      </p:sp>
      <p:sp>
        <p:nvSpPr>
          <p:cNvPr id="26" name="TextBox 25">
            <a:extLst>
              <a:ext uri="{FF2B5EF4-FFF2-40B4-BE49-F238E27FC236}">
                <a16:creationId xmlns:a16="http://schemas.microsoft.com/office/drawing/2014/main" id="{6A98E953-36A9-4A44-A601-9F7AC74F7A8F}"/>
              </a:ext>
            </a:extLst>
          </p:cNvPr>
          <p:cNvSpPr txBox="1"/>
          <p:nvPr/>
        </p:nvSpPr>
        <p:spPr>
          <a:xfrm>
            <a:off x="14514" y="6048574"/>
            <a:ext cx="405337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Distribution of the classes of solar power ramp events</a:t>
            </a:r>
          </a:p>
        </p:txBody>
      </p:sp>
      <p:pic>
        <p:nvPicPr>
          <p:cNvPr id="21" name="Picture 20"/>
          <p:cNvPicPr>
            <a:picLocks noChangeAspect="1"/>
          </p:cNvPicPr>
          <p:nvPr/>
        </p:nvPicPr>
        <p:blipFill>
          <a:blip r:embed="rId10"/>
          <a:stretch>
            <a:fillRect/>
          </a:stretch>
        </p:blipFill>
        <p:spPr>
          <a:xfrm>
            <a:off x="0" y="4568942"/>
            <a:ext cx="4018126" cy="1471231"/>
          </a:xfrm>
          <a:prstGeom prst="rect">
            <a:avLst/>
          </a:prstGeom>
        </p:spPr>
      </p:pic>
    </p:spTree>
    <p:extLst>
      <p:ext uri="{BB962C8B-B14F-4D97-AF65-F5344CB8AC3E}">
        <p14:creationId xmlns:p14="http://schemas.microsoft.com/office/powerpoint/2010/main" val="18777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45D8316E-9338-4BFF-835E-40FFE9194FB1}"/>
              </a:ext>
            </a:extLst>
          </p:cNvPr>
          <p:cNvSpPr txBox="1">
            <a:spLocks/>
          </p:cNvSpPr>
          <p:nvPr/>
        </p:nvSpPr>
        <p:spPr>
          <a:xfrm>
            <a:off x="4511" y="763950"/>
            <a:ext cx="8952272" cy="38535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ea typeface="Times New Roman" panose="02020603050405020304" pitchFamily="18" charset="0"/>
              </a:rPr>
              <a:t>There are several applications of power systems that rely on solar power ramp event forecasts</a:t>
            </a:r>
            <a:endParaRPr lang="en-US" sz="1800" dirty="0"/>
          </a:p>
        </p:txBody>
      </p:sp>
      <p:sp>
        <p:nvSpPr>
          <p:cNvPr id="4" name="Rectangle 3">
            <a:extLst>
              <a:ext uri="{FF2B5EF4-FFF2-40B4-BE49-F238E27FC236}">
                <a16:creationId xmlns:a16="http://schemas.microsoft.com/office/drawing/2014/main" id="{55FB596F-8B39-4F37-9A30-841DE5C0D46B}"/>
              </a:ext>
            </a:extLst>
          </p:cNvPr>
          <p:cNvSpPr/>
          <p:nvPr/>
        </p:nvSpPr>
        <p:spPr>
          <a:xfrm>
            <a:off x="20277" y="1646882"/>
            <a:ext cx="5019572"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Optimizing the voltage regulation equipment.</a:t>
            </a: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Control schemes of energy storage systems. </a:t>
            </a:r>
          </a:p>
        </p:txBody>
      </p:sp>
      <p:grpSp>
        <p:nvGrpSpPr>
          <p:cNvPr id="5" name="Group 4">
            <a:extLst>
              <a:ext uri="{FF2B5EF4-FFF2-40B4-BE49-F238E27FC236}">
                <a16:creationId xmlns:a16="http://schemas.microsoft.com/office/drawing/2014/main" id="{35F2043E-A87F-4594-9A70-85706B2C2EDB}"/>
              </a:ext>
            </a:extLst>
          </p:cNvPr>
          <p:cNvGrpSpPr/>
          <p:nvPr/>
        </p:nvGrpSpPr>
        <p:grpSpPr>
          <a:xfrm>
            <a:off x="5039849" y="3654540"/>
            <a:ext cx="3996179" cy="2194879"/>
            <a:chOff x="41048" y="4719951"/>
            <a:chExt cx="4126855" cy="2001524"/>
          </a:xfrm>
        </p:grpSpPr>
        <p:pic>
          <p:nvPicPr>
            <p:cNvPr id="6" name="Picture 5">
              <a:extLst>
                <a:ext uri="{FF2B5EF4-FFF2-40B4-BE49-F238E27FC236}">
                  <a16:creationId xmlns:a16="http://schemas.microsoft.com/office/drawing/2014/main" id="{BC3BB436-DF1B-43B6-9145-40F1EF22E04D}"/>
                </a:ext>
              </a:extLst>
            </p:cNvPr>
            <p:cNvPicPr>
              <a:picLocks noChangeAspect="1"/>
            </p:cNvPicPr>
            <p:nvPr/>
          </p:nvPicPr>
          <p:blipFill>
            <a:blip r:embed="rId3"/>
            <a:stretch>
              <a:fillRect/>
            </a:stretch>
          </p:blipFill>
          <p:spPr>
            <a:xfrm>
              <a:off x="41048" y="4719951"/>
              <a:ext cx="4126855" cy="2001524"/>
            </a:xfrm>
            <a:prstGeom prst="rect">
              <a:avLst/>
            </a:prstGeom>
            <a:ln>
              <a:noFill/>
            </a:ln>
          </p:spPr>
        </p:pic>
        <p:sp>
          <p:nvSpPr>
            <p:cNvPr id="7" name="Rectangle 6">
              <a:extLst>
                <a:ext uri="{FF2B5EF4-FFF2-40B4-BE49-F238E27FC236}">
                  <a16:creationId xmlns:a16="http://schemas.microsoft.com/office/drawing/2014/main" id="{9036707F-E30E-4249-BD09-B06A92CFFC95}"/>
                </a:ext>
              </a:extLst>
            </p:cNvPr>
            <p:cNvSpPr/>
            <p:nvPr/>
          </p:nvSpPr>
          <p:spPr>
            <a:xfrm>
              <a:off x="2538326" y="5303521"/>
              <a:ext cx="1574713" cy="493776"/>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7EE9FB1B-32E5-4AC5-B814-E58091EBFCC1}"/>
              </a:ext>
            </a:extLst>
          </p:cNvPr>
          <p:cNvSpPr/>
          <p:nvPr/>
        </p:nvSpPr>
        <p:spPr>
          <a:xfrm>
            <a:off x="5375253" y="5795107"/>
            <a:ext cx="3736640"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EPEX: European power exchange spot trading</a:t>
            </a:r>
            <a:endParaRPr lang="en-US" sz="1400" dirty="0">
              <a:solidFill>
                <a:srgbClr val="000000"/>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AF3CF8B-19D2-452E-B725-F3957319CEFE}"/>
              </a:ext>
            </a:extLst>
          </p:cNvPr>
          <p:cNvGrpSpPr>
            <a:grpSpLocks noChangeAspect="1"/>
          </p:cNvGrpSpPr>
          <p:nvPr/>
        </p:nvGrpSpPr>
        <p:grpSpPr bwMode="auto">
          <a:xfrm>
            <a:off x="5222381" y="1223987"/>
            <a:ext cx="3547168" cy="1861032"/>
            <a:chOff x="0" y="649"/>
            <a:chExt cx="5760" cy="3022"/>
          </a:xfrm>
        </p:grpSpPr>
        <p:sp>
          <p:nvSpPr>
            <p:cNvPr id="10" name="AutoShape 7">
              <a:extLst>
                <a:ext uri="{FF2B5EF4-FFF2-40B4-BE49-F238E27FC236}">
                  <a16:creationId xmlns:a16="http://schemas.microsoft.com/office/drawing/2014/main" id="{8FE62CB6-1A4B-4D82-A594-684E954ED2A8}"/>
                </a:ext>
              </a:extLst>
            </p:cNvPr>
            <p:cNvSpPr>
              <a:spLocks noChangeAspect="1" noChangeArrowheads="1" noTextEdit="1"/>
            </p:cNvSpPr>
            <p:nvPr/>
          </p:nvSpPr>
          <p:spPr bwMode="auto">
            <a:xfrm>
              <a:off x="0" y="649"/>
              <a:ext cx="5760" cy="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9">
              <a:extLst>
                <a:ext uri="{FF2B5EF4-FFF2-40B4-BE49-F238E27FC236}">
                  <a16:creationId xmlns:a16="http://schemas.microsoft.com/office/drawing/2014/main" id="{DCF8F209-2C37-4AFC-BDA4-6815F3078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9"/>
              <a:ext cx="5768" cy="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FD1C616-3DC7-496B-A0BA-DCF4B21FC6A1}"/>
              </a:ext>
            </a:extLst>
          </p:cNvPr>
          <p:cNvSpPr/>
          <p:nvPr/>
        </p:nvSpPr>
        <p:spPr>
          <a:xfrm>
            <a:off x="5222381" y="3030105"/>
            <a:ext cx="3889512" cy="523220"/>
          </a:xfrm>
          <a:prstGeom prst="rect">
            <a:avLst/>
          </a:prstGeom>
        </p:spPr>
        <p:txBody>
          <a:bodyPr wrap="square">
            <a:spAutoFit/>
          </a:bodyPr>
          <a:lstStyle/>
          <a:p>
            <a:pPr algn="ctr"/>
            <a:r>
              <a:rPr lang="en-US" sz="1400" dirty="0">
                <a:solidFill>
                  <a:srgbClr val="000000"/>
                </a:solidFill>
                <a:latin typeface="Times New Roman" panose="02020603050405020304" pitchFamily="18" charset="0"/>
              </a:rPr>
              <a:t>Optimizing the Transformer's Tap Changer position sequences using the solar forecast</a:t>
            </a:r>
            <a:endParaRPr lang="en-US" sz="1400" dirty="0"/>
          </a:p>
        </p:txBody>
      </p:sp>
      <p:sp>
        <p:nvSpPr>
          <p:cNvPr id="13" name="Rectangle 12">
            <a:extLst>
              <a:ext uri="{FF2B5EF4-FFF2-40B4-BE49-F238E27FC236}">
                <a16:creationId xmlns:a16="http://schemas.microsoft.com/office/drawing/2014/main" id="{C9D08B13-1F80-4B57-9F6D-6871C76F2EB8}"/>
              </a:ext>
            </a:extLst>
          </p:cNvPr>
          <p:cNvSpPr/>
          <p:nvPr/>
        </p:nvSpPr>
        <p:spPr>
          <a:xfrm>
            <a:off x="20277" y="3688060"/>
            <a:ext cx="5202104" cy="1200329"/>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Trading &amp; dispatching the operating reserve.</a:t>
            </a:r>
          </a:p>
          <a:p>
            <a:endParaRPr lang="en-US" dirty="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rPr>
              <a:t>Managing the ramp capability / system flexibility with </a:t>
            </a:r>
            <a:r>
              <a:rPr lang="en-US" dirty="0">
                <a:latin typeface="Times New Roman" panose="02020603050405020304" pitchFamily="18" charset="0"/>
                <a:cs typeface="Times New Roman" panose="02020603050405020304" pitchFamily="18" charset="0"/>
              </a:rPr>
              <a:t>high-level of renewable energy integration.</a:t>
            </a:r>
          </a:p>
        </p:txBody>
      </p:sp>
      <p:sp>
        <p:nvSpPr>
          <p:cNvPr id="14" name="Rectangle 13">
            <a:extLst>
              <a:ext uri="{FF2B5EF4-FFF2-40B4-BE49-F238E27FC236}">
                <a16:creationId xmlns:a16="http://schemas.microsoft.com/office/drawing/2014/main" id="{A4B6187F-1668-483F-924F-3DFF31B48326}"/>
              </a:ext>
            </a:extLst>
          </p:cNvPr>
          <p:cNvSpPr/>
          <p:nvPr/>
        </p:nvSpPr>
        <p:spPr>
          <a:xfrm>
            <a:off x="-10711" y="1284735"/>
            <a:ext cx="187102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Distribution level:</a:t>
            </a:r>
            <a:endParaRPr lang="en-US" dirty="0"/>
          </a:p>
        </p:txBody>
      </p:sp>
      <p:sp>
        <p:nvSpPr>
          <p:cNvPr id="18" name="Slide Number Placeholder 2">
            <a:extLst>
              <a:ext uri="{FF2B5EF4-FFF2-40B4-BE49-F238E27FC236}">
                <a16:creationId xmlns:a16="http://schemas.microsoft.com/office/drawing/2014/main" id="{6BAB44D3-70A9-4A3D-A0BC-0125600DE432}"/>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16</a:t>
            </a:fld>
            <a:endParaRPr lang="en-US" dirty="0"/>
          </a:p>
        </p:txBody>
      </p:sp>
      <p:sp>
        <p:nvSpPr>
          <p:cNvPr id="15" name="Rectangle 14">
            <a:extLst>
              <a:ext uri="{FF2B5EF4-FFF2-40B4-BE49-F238E27FC236}">
                <a16:creationId xmlns:a16="http://schemas.microsoft.com/office/drawing/2014/main" id="{7F97939A-D87B-4FD2-8548-203387E1466A}"/>
              </a:ext>
            </a:extLst>
          </p:cNvPr>
          <p:cNvSpPr/>
          <p:nvPr/>
        </p:nvSpPr>
        <p:spPr>
          <a:xfrm>
            <a:off x="4511" y="3285208"/>
            <a:ext cx="2638736" cy="369332"/>
          </a:xfrm>
          <a:prstGeom prst="rect">
            <a:avLst/>
          </a:prstGeom>
        </p:spPr>
        <p:txBody>
          <a:bodyPr wrap="none">
            <a:spAutoFit/>
          </a:bodyPr>
          <a:lstStyle/>
          <a:p>
            <a:pPr algn="just"/>
            <a:r>
              <a:rPr lang="en-US" dirty="0">
                <a:latin typeface="Times New Roman" panose="02020603050405020304" pitchFamily="18" charset="0"/>
                <a:ea typeface="Times New Roman" panose="02020603050405020304" pitchFamily="18" charset="0"/>
              </a:rPr>
              <a:t>Transmission / bulk level: </a:t>
            </a:r>
          </a:p>
        </p:txBody>
      </p:sp>
      <p:sp>
        <p:nvSpPr>
          <p:cNvPr id="17" name="Rectangle 16"/>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Rectangle 18">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Potential Applications</a:t>
            </a:r>
            <a:endParaRPr lang="en-US" b="1" i="0" kern="1200"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90470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8AABB2-9E56-43E8-9D26-4022CE12C6B4}"/>
              </a:ext>
            </a:extLst>
          </p:cNvPr>
          <p:cNvSpPr txBox="1"/>
          <p:nvPr/>
        </p:nvSpPr>
        <p:spPr>
          <a:xfrm>
            <a:off x="1986516" y="6376569"/>
            <a:ext cx="413669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Block diagram of the adjusting approach</a:t>
            </a:r>
          </a:p>
        </p:txBody>
      </p:sp>
      <p:sp>
        <p:nvSpPr>
          <p:cNvPr id="52" name="TextBox 51">
            <a:extLst>
              <a:ext uri="{FF2B5EF4-FFF2-40B4-BE49-F238E27FC236}">
                <a16:creationId xmlns:a16="http://schemas.microsoft.com/office/drawing/2014/main" id="{40960AA5-7426-491B-B81E-E23507292631}"/>
              </a:ext>
            </a:extLst>
          </p:cNvPr>
          <p:cNvSpPr txBox="1"/>
          <p:nvPr/>
        </p:nvSpPr>
        <p:spPr>
          <a:xfrm>
            <a:off x="2136845" y="3405853"/>
            <a:ext cx="34151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Flowchart of Solar Power Forecasts</a:t>
            </a:r>
          </a:p>
        </p:txBody>
      </p:sp>
      <p:sp>
        <p:nvSpPr>
          <p:cNvPr id="3" name="Slide Number Placeholder 2">
            <a:extLst>
              <a:ext uri="{FF2B5EF4-FFF2-40B4-BE49-F238E27FC236}">
                <a16:creationId xmlns:a16="http://schemas.microsoft.com/office/drawing/2014/main" id="{48D9180F-C932-4B4B-9305-08D12B944262}"/>
              </a:ext>
            </a:extLst>
          </p:cNvPr>
          <p:cNvSpPr>
            <a:spLocks noGrp="1"/>
          </p:cNvSpPr>
          <p:nvPr>
            <p:ph type="sldNum" sz="quarter" idx="12"/>
          </p:nvPr>
        </p:nvSpPr>
        <p:spPr/>
        <p:txBody>
          <a:bodyPr/>
          <a:lstStyle/>
          <a:p>
            <a:fld id="{DE7368CD-0EFD-4356-BCD4-9FE5F856A1D8}" type="slidenum">
              <a:rPr lang="en-US" smtClean="0"/>
              <a:t>17</a:t>
            </a:fld>
            <a:endParaRPr lang="en-US"/>
          </a:p>
        </p:txBody>
      </p:sp>
      <p:grpSp>
        <p:nvGrpSpPr>
          <p:cNvPr id="219" name="Group 218">
            <a:extLst>
              <a:ext uri="{FF2B5EF4-FFF2-40B4-BE49-F238E27FC236}">
                <a16:creationId xmlns:a16="http://schemas.microsoft.com/office/drawing/2014/main" id="{510F43AA-89EC-46A6-ACC5-D6121547C97F}"/>
              </a:ext>
            </a:extLst>
          </p:cNvPr>
          <p:cNvGrpSpPr/>
          <p:nvPr/>
        </p:nvGrpSpPr>
        <p:grpSpPr>
          <a:xfrm>
            <a:off x="149162" y="463923"/>
            <a:ext cx="8197144" cy="5807840"/>
            <a:chOff x="149162" y="463923"/>
            <a:chExt cx="8197144" cy="5807840"/>
          </a:xfrm>
        </p:grpSpPr>
        <p:sp>
          <p:nvSpPr>
            <p:cNvPr id="220" name="Arrow: U-Turn 219">
              <a:extLst>
                <a:ext uri="{FF2B5EF4-FFF2-40B4-BE49-F238E27FC236}">
                  <a16:creationId xmlns:a16="http://schemas.microsoft.com/office/drawing/2014/main" id="{DE63A8AC-9A75-4E7F-982E-D4AB7129F602}"/>
                </a:ext>
              </a:extLst>
            </p:cNvPr>
            <p:cNvSpPr/>
            <p:nvPr/>
          </p:nvSpPr>
          <p:spPr>
            <a:xfrm rot="16200000" flipV="1">
              <a:off x="5771081" y="3240362"/>
              <a:ext cx="3174501" cy="377274"/>
            </a:xfrm>
            <a:prstGeom prst="uturnArrow">
              <a:avLst>
                <a:gd name="adj1" fmla="val 18434"/>
                <a:gd name="adj2" fmla="val 25000"/>
                <a:gd name="adj3" fmla="val 30883"/>
                <a:gd name="adj4" fmla="val 11629"/>
                <a:gd name="adj5"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1" name="Plus Sign 220">
              <a:extLst>
                <a:ext uri="{FF2B5EF4-FFF2-40B4-BE49-F238E27FC236}">
                  <a16:creationId xmlns:a16="http://schemas.microsoft.com/office/drawing/2014/main" id="{36B7A828-8552-4D14-A88E-8A08110CB915}"/>
                </a:ext>
              </a:extLst>
            </p:cNvPr>
            <p:cNvSpPr/>
            <p:nvPr/>
          </p:nvSpPr>
          <p:spPr>
            <a:xfrm>
              <a:off x="7735607" y="3275083"/>
              <a:ext cx="610699" cy="636589"/>
            </a:xfrm>
            <a:prstGeom prst="mathPlus">
              <a:avLst>
                <a:gd name="adj1" fmla="val 11421"/>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C889BB2A-903C-44A7-A49F-D3EEC0FE492E}"/>
                </a:ext>
              </a:extLst>
            </p:cNvPr>
            <p:cNvPicPr>
              <a:picLocks noChangeAspect="1"/>
            </p:cNvPicPr>
            <p:nvPr/>
          </p:nvPicPr>
          <p:blipFill>
            <a:blip r:embed="rId2"/>
            <a:stretch>
              <a:fillRect/>
            </a:stretch>
          </p:blipFill>
          <p:spPr>
            <a:xfrm>
              <a:off x="149162" y="3996261"/>
              <a:ext cx="7038977" cy="2275502"/>
            </a:xfrm>
            <a:prstGeom prst="rect">
              <a:avLst/>
            </a:prstGeom>
          </p:spPr>
        </p:pic>
        <p:pic>
          <p:nvPicPr>
            <p:cNvPr id="223" name="Picture 222">
              <a:extLst>
                <a:ext uri="{FF2B5EF4-FFF2-40B4-BE49-F238E27FC236}">
                  <a16:creationId xmlns:a16="http://schemas.microsoft.com/office/drawing/2014/main" id="{9AC9335D-4CB3-4472-8E0B-594DDF0F3D09}"/>
                </a:ext>
              </a:extLst>
            </p:cNvPr>
            <p:cNvPicPr>
              <a:picLocks noChangeAspect="1"/>
            </p:cNvPicPr>
            <p:nvPr/>
          </p:nvPicPr>
          <p:blipFill>
            <a:blip r:embed="rId3"/>
            <a:stretch>
              <a:fillRect/>
            </a:stretch>
          </p:blipFill>
          <p:spPr>
            <a:xfrm>
              <a:off x="1294060" y="463923"/>
              <a:ext cx="5832871" cy="3447749"/>
            </a:xfrm>
            <a:prstGeom prst="rect">
              <a:avLst/>
            </a:prstGeom>
          </p:spPr>
        </p:pic>
      </p:grpSp>
      <p:sp>
        <p:nvSpPr>
          <p:cNvPr id="12" name="Rectangle 11">
            <a:extLst>
              <a:ext uri="{FF2B5EF4-FFF2-40B4-BE49-F238E27FC236}">
                <a16:creationId xmlns:a16="http://schemas.microsoft.com/office/drawing/2014/main" id="{8CB7E628-6A1B-4197-8A7D-4CB90166E70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99076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22550D2A-0B55-4CDA-A34C-470ECD71462F}"/>
              </a:ext>
            </a:extLst>
          </p:cNvPr>
          <p:cNvSpPr>
            <a:spLocks noGrp="1"/>
          </p:cNvSpPr>
          <p:nvPr>
            <p:ph type="sldNum" sz="quarter" idx="12"/>
          </p:nvPr>
        </p:nvSpPr>
        <p:spPr/>
        <p:txBody>
          <a:bodyPr/>
          <a:lstStyle/>
          <a:p>
            <a:fld id="{DE7368CD-0EFD-4356-BCD4-9FE5F856A1D8}" type="slidenum">
              <a:rPr lang="en-US" smtClean="0"/>
              <a:t>18</a:t>
            </a:fld>
            <a:endParaRPr lang="en-US"/>
          </a:p>
        </p:txBody>
      </p:sp>
      <p:sp>
        <p:nvSpPr>
          <p:cNvPr id="5" name="Rectangle 4">
            <a:extLst>
              <a:ext uri="{FF2B5EF4-FFF2-40B4-BE49-F238E27FC236}">
                <a16:creationId xmlns:a16="http://schemas.microsoft.com/office/drawing/2014/main" id="{235C98C6-9C53-48F9-A3E7-DBE298413361}"/>
              </a:ext>
            </a:extLst>
          </p:cNvPr>
          <p:cNvSpPr/>
          <p:nvPr/>
        </p:nvSpPr>
        <p:spPr>
          <a:xfrm>
            <a:off x="258665" y="5359574"/>
            <a:ext cx="882967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Combined forecasts of solar power for cloudy days before and after applying the adjusting</a:t>
            </a:r>
          </a:p>
        </p:txBody>
      </p:sp>
      <p:pic>
        <p:nvPicPr>
          <p:cNvPr id="14" name="Picture 13">
            <a:extLst>
              <a:ext uri="{FF2B5EF4-FFF2-40B4-BE49-F238E27FC236}">
                <a16:creationId xmlns:a16="http://schemas.microsoft.com/office/drawing/2014/main" id="{2BC0113C-B404-46A5-AF6B-7AC1C076CF76}"/>
              </a:ext>
            </a:extLst>
          </p:cNvPr>
          <p:cNvPicPr>
            <a:picLocks noChangeAspect="1"/>
          </p:cNvPicPr>
          <p:nvPr/>
        </p:nvPicPr>
        <p:blipFill rotWithShape="1">
          <a:blip r:embed="rId2"/>
          <a:srcRect l="7650" t="5190" r="11082" b="4651"/>
          <a:stretch/>
        </p:blipFill>
        <p:spPr>
          <a:xfrm>
            <a:off x="93440" y="1105853"/>
            <a:ext cx="4380343" cy="2052742"/>
          </a:xfrm>
          <a:prstGeom prst="rect">
            <a:avLst/>
          </a:prstGeom>
        </p:spPr>
      </p:pic>
      <p:pic>
        <p:nvPicPr>
          <p:cNvPr id="15" name="Picture 14">
            <a:extLst>
              <a:ext uri="{FF2B5EF4-FFF2-40B4-BE49-F238E27FC236}">
                <a16:creationId xmlns:a16="http://schemas.microsoft.com/office/drawing/2014/main" id="{A22DFF8C-CB4C-447E-B42D-CD2DCA7DD6E4}"/>
              </a:ext>
            </a:extLst>
          </p:cNvPr>
          <p:cNvPicPr>
            <a:picLocks noChangeAspect="1"/>
          </p:cNvPicPr>
          <p:nvPr/>
        </p:nvPicPr>
        <p:blipFill rotWithShape="1">
          <a:blip r:embed="rId3"/>
          <a:srcRect l="7727" t="4517" r="11007" b="5324"/>
          <a:stretch/>
        </p:blipFill>
        <p:spPr>
          <a:xfrm>
            <a:off x="4675908" y="3306832"/>
            <a:ext cx="4380343" cy="2052742"/>
          </a:xfrm>
          <a:prstGeom prst="rect">
            <a:avLst/>
          </a:prstGeom>
        </p:spPr>
      </p:pic>
      <p:pic>
        <p:nvPicPr>
          <p:cNvPr id="16" name="Picture 15">
            <a:extLst>
              <a:ext uri="{FF2B5EF4-FFF2-40B4-BE49-F238E27FC236}">
                <a16:creationId xmlns:a16="http://schemas.microsoft.com/office/drawing/2014/main" id="{85405D1A-F909-49C3-88C5-22408D59F2F5}"/>
              </a:ext>
            </a:extLst>
          </p:cNvPr>
          <p:cNvPicPr>
            <a:picLocks noChangeAspect="1"/>
          </p:cNvPicPr>
          <p:nvPr/>
        </p:nvPicPr>
        <p:blipFill rotWithShape="1">
          <a:blip r:embed="rId4"/>
          <a:srcRect l="7969" t="4517" r="10763" b="5324"/>
          <a:stretch/>
        </p:blipFill>
        <p:spPr>
          <a:xfrm>
            <a:off x="90157" y="3306832"/>
            <a:ext cx="4380343" cy="2052742"/>
          </a:xfrm>
          <a:prstGeom prst="rect">
            <a:avLst/>
          </a:prstGeom>
        </p:spPr>
      </p:pic>
      <p:pic>
        <p:nvPicPr>
          <p:cNvPr id="18" name="Picture 17">
            <a:extLst>
              <a:ext uri="{FF2B5EF4-FFF2-40B4-BE49-F238E27FC236}">
                <a16:creationId xmlns:a16="http://schemas.microsoft.com/office/drawing/2014/main" id="{DEDE71FE-2F94-4DB3-B843-3117AA75E28E}"/>
              </a:ext>
            </a:extLst>
          </p:cNvPr>
          <p:cNvPicPr>
            <a:picLocks noChangeAspect="1"/>
          </p:cNvPicPr>
          <p:nvPr/>
        </p:nvPicPr>
        <p:blipFill rotWithShape="1">
          <a:blip r:embed="rId5"/>
          <a:srcRect l="8228" t="4492" r="11266" b="4490"/>
          <a:stretch/>
        </p:blipFill>
        <p:spPr>
          <a:xfrm>
            <a:off x="4709327" y="1105853"/>
            <a:ext cx="4346924" cy="2075911"/>
          </a:xfrm>
          <a:prstGeom prst="rect">
            <a:avLst/>
          </a:prstGeom>
        </p:spPr>
      </p:pic>
      <p:sp>
        <p:nvSpPr>
          <p:cNvPr id="11" name="Rectangle 10">
            <a:extLst>
              <a:ext uri="{FF2B5EF4-FFF2-40B4-BE49-F238E27FC236}">
                <a16:creationId xmlns:a16="http://schemas.microsoft.com/office/drawing/2014/main" id="{68D9F4A4-AD5A-41CE-8C99-347750BF9ED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151074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5186" y="5635758"/>
            <a:ext cx="681945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Graphs of the probabilistic forecasts of the three methods for three days</a:t>
            </a:r>
          </a:p>
        </p:txBody>
      </p:sp>
      <p:pic>
        <p:nvPicPr>
          <p:cNvPr id="11" name="Picture 10">
            <a:extLst>
              <a:ext uri="{FF2B5EF4-FFF2-40B4-BE49-F238E27FC236}">
                <a16:creationId xmlns:a16="http://schemas.microsoft.com/office/drawing/2014/main" id="{8C31CFDE-0447-4E8D-8BBB-D92B4061F24F}"/>
              </a:ext>
            </a:extLst>
          </p:cNvPr>
          <p:cNvPicPr>
            <a:picLocks noChangeAspect="1"/>
          </p:cNvPicPr>
          <p:nvPr/>
        </p:nvPicPr>
        <p:blipFill rotWithShape="1">
          <a:blip r:embed="rId2"/>
          <a:srcRect r="18793"/>
          <a:stretch/>
        </p:blipFill>
        <p:spPr>
          <a:xfrm>
            <a:off x="1279379" y="1037576"/>
            <a:ext cx="7727789" cy="4416843"/>
          </a:xfrm>
          <a:prstGeom prst="rect">
            <a:avLst/>
          </a:prstGeom>
        </p:spPr>
      </p:pic>
      <p:sp>
        <p:nvSpPr>
          <p:cNvPr id="14" name="Slide Number Placeholder 2">
            <a:extLst>
              <a:ext uri="{FF2B5EF4-FFF2-40B4-BE49-F238E27FC236}">
                <a16:creationId xmlns:a16="http://schemas.microsoft.com/office/drawing/2014/main" id="{AAD9C59E-389E-4A33-8FD7-386A97D3B296}"/>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19</a:t>
            </a:fld>
            <a:endParaRPr lang="en-US" dirty="0"/>
          </a:p>
        </p:txBody>
      </p:sp>
      <p:sp>
        <p:nvSpPr>
          <p:cNvPr id="12" name="Rectangle 11">
            <a:extLst>
              <a:ext uri="{FF2B5EF4-FFF2-40B4-BE49-F238E27FC236}">
                <a16:creationId xmlns:a16="http://schemas.microsoft.com/office/drawing/2014/main" id="{E3457148-2982-45DA-8D23-030301F66617}"/>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257584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038807-1F43-C242-97ED-819D14105488}" type="slidenum">
              <a:rPr lang="en-US" smtClean="0">
                <a:solidFill>
                  <a:schemeClr val="tx1"/>
                </a:solidFill>
              </a:rPr>
              <a:t>2</a:t>
            </a:fld>
            <a:endParaRPr lang="en-US" dirty="0">
              <a:solidFill>
                <a:schemeClr val="tx1"/>
              </a:solidFill>
            </a:endParaRPr>
          </a:p>
        </p:txBody>
      </p:sp>
      <p:graphicFrame>
        <p:nvGraphicFramePr>
          <p:cNvPr id="5" name="Diagram 4"/>
          <p:cNvGraphicFramePr/>
          <p:nvPr>
            <p:extLst>
              <p:ext uri="{D42A27DB-BD31-4B8C-83A1-F6EECF244321}">
                <p14:modId xmlns:p14="http://schemas.microsoft.com/office/powerpoint/2010/main" val="1274157256"/>
              </p:ext>
            </p:extLst>
          </p:nvPr>
        </p:nvGraphicFramePr>
        <p:xfrm>
          <a:off x="699588" y="136525"/>
          <a:ext cx="8196943" cy="564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6337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21DDB5D-A385-4E42-BEE2-EDB0D124E2FF}"/>
              </a:ext>
            </a:extLst>
          </p:cNvPr>
          <p:cNvGraphicFramePr>
            <a:graphicFrameLocks/>
          </p:cNvGraphicFramePr>
          <p:nvPr/>
        </p:nvGraphicFramePr>
        <p:xfrm>
          <a:off x="526569" y="1502617"/>
          <a:ext cx="8090861" cy="381865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FABE157-259D-4052-B132-8F79614C477F}"/>
                  </a:ext>
                </a:extLst>
              </p:cNvPr>
              <p:cNvSpPr/>
              <p:nvPr/>
            </p:nvSpPr>
            <p:spPr>
              <a:xfrm>
                <a:off x="1897643" y="5522211"/>
                <a:ext cx="4962655" cy="71468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𝑆𝑘𝑖𝑙𝑙</m:t>
                      </m:r>
                      <m:r>
                        <a:rPr lang="en-US">
                          <a:latin typeface="Cambria Math" panose="02040503050406030204" pitchFamily="18" charset="0"/>
                        </a:rPr>
                        <m:t> </m:t>
                      </m:r>
                      <m:r>
                        <a:rPr lang="en-US" i="1">
                          <a:latin typeface="Cambria Math" panose="02040503050406030204" pitchFamily="18" charset="0"/>
                        </a:rPr>
                        <m:t>𝑆𝑐𝑜𝑟𝑒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i="1">
                                      <a:latin typeface="Cambria Math" panose="02040503050406030204" pitchFamily="18" charset="0"/>
                                    </a:rPr>
                                    <m:t>𝑚𝑒𝑡h𝑜𝑑</m:t>
                                  </m:r>
                                </m:sub>
                              </m:sSub>
                              <m:r>
                                <a:rPr lang="en-US">
                                  <a:latin typeface="Cambria Math" panose="02040503050406030204" pitchFamily="18" charset="0"/>
                                </a:rPr>
                                <m:t> </m:t>
                              </m:r>
                            </m:num>
                            <m:den>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b="0" i="1" smtClean="0">
                                      <a:latin typeface="Cambria Math" panose="02040503050406030204" pitchFamily="18" charset="0"/>
                                    </a:rPr>
                                    <m:t>𝑟𝑒𝑓𝑒𝑟𝑒𝑛𝑐𝑒</m:t>
                                  </m:r>
                                </m:sub>
                              </m:sSub>
                            </m:den>
                          </m:f>
                        </m:e>
                      </m:d>
                      <m:r>
                        <a:rPr lang="en-US">
                          <a:latin typeface="Cambria Math" panose="02040503050406030204" pitchFamily="18" charset="0"/>
                        </a:rPr>
                        <m:t>∗100</m:t>
                      </m:r>
                    </m:oMath>
                  </m:oMathPara>
                </a14:m>
                <a:endParaRPr lang="en-US" dirty="0"/>
              </a:p>
            </p:txBody>
          </p:sp>
        </mc:Choice>
        <mc:Fallback xmlns="">
          <p:sp>
            <p:nvSpPr>
              <p:cNvPr id="9" name="Rectangle 8">
                <a:extLst>
                  <a:ext uri="{FF2B5EF4-FFF2-40B4-BE49-F238E27FC236}">
                    <a16:creationId xmlns:a16="http://schemas.microsoft.com/office/drawing/2014/main" id="{AFABE157-259D-4052-B132-8F79614C477F}"/>
                  </a:ext>
                </a:extLst>
              </p:cNvPr>
              <p:cNvSpPr>
                <a:spLocks noRot="1" noChangeAspect="1" noMove="1" noResize="1" noEditPoints="1" noAdjustHandles="1" noChangeArrowheads="1" noChangeShapeType="1" noTextEdit="1"/>
              </p:cNvSpPr>
              <p:nvPr/>
            </p:nvSpPr>
            <p:spPr>
              <a:xfrm>
                <a:off x="1897643" y="5522211"/>
                <a:ext cx="4962655" cy="714683"/>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57977C9-5B45-410D-B94F-CBE28090C38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 name="Slide Number Placeholder 2">
            <a:extLst>
              <a:ext uri="{FF2B5EF4-FFF2-40B4-BE49-F238E27FC236}">
                <a16:creationId xmlns:a16="http://schemas.microsoft.com/office/drawing/2014/main" id="{EAE5142C-133F-95CB-6100-2598AB2F22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20</a:t>
            </a:fld>
            <a:endParaRPr lang="en-US" dirty="0"/>
          </a:p>
        </p:txBody>
      </p:sp>
    </p:spTree>
    <p:extLst>
      <p:ext uri="{BB962C8B-B14F-4D97-AF65-F5344CB8AC3E}">
        <p14:creationId xmlns:p14="http://schemas.microsoft.com/office/powerpoint/2010/main" val="3006723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lvl="0" algn="ctr" defTabSz="914400">
              <a:defRP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Planning and Analysis for Solar </a:t>
            </a:r>
            <a:r>
              <a:rPr lang="en-US"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Energy in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Libya</a:t>
            </a: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21</a:t>
            </a:fld>
            <a:endParaRPr lang="en-US"/>
          </a:p>
        </p:txBody>
      </p:sp>
      <p:grpSp>
        <p:nvGrpSpPr>
          <p:cNvPr id="241" name="Group 240">
            <a:extLst>
              <a:ext uri="{FF2B5EF4-FFF2-40B4-BE49-F238E27FC236}">
                <a16:creationId xmlns:a16="http://schemas.microsoft.com/office/drawing/2014/main" id="{2980F03D-7C96-4E3F-8669-E53560B1CFC9}"/>
              </a:ext>
            </a:extLst>
          </p:cNvPr>
          <p:cNvGrpSpPr/>
          <p:nvPr/>
        </p:nvGrpSpPr>
        <p:grpSpPr>
          <a:xfrm>
            <a:off x="43934" y="1911390"/>
            <a:ext cx="2418646" cy="2124598"/>
            <a:chOff x="2449123" y="503490"/>
            <a:chExt cx="4461276" cy="4131141"/>
          </a:xfrm>
        </p:grpSpPr>
        <p:pic>
          <p:nvPicPr>
            <p:cNvPr id="242" name="Picture 241">
              <a:extLst>
                <a:ext uri="{FF2B5EF4-FFF2-40B4-BE49-F238E27FC236}">
                  <a16:creationId xmlns:a16="http://schemas.microsoft.com/office/drawing/2014/main" id="{78E4C78A-AD97-4C27-BA75-0CAB57E808F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49123" y="503490"/>
              <a:ext cx="4461276" cy="4131141"/>
            </a:xfrm>
            <a:prstGeom prst="rect">
              <a:avLst/>
            </a:prstGeom>
          </p:spPr>
        </p:pic>
        <p:sp>
          <p:nvSpPr>
            <p:cNvPr id="243" name="Oval 242">
              <a:extLst>
                <a:ext uri="{FF2B5EF4-FFF2-40B4-BE49-F238E27FC236}">
                  <a16:creationId xmlns:a16="http://schemas.microsoft.com/office/drawing/2014/main" id="{914805CB-BB15-46F9-95D1-B5E893BD3A02}"/>
                </a:ext>
              </a:extLst>
            </p:cNvPr>
            <p:cNvSpPr/>
            <p:nvPr/>
          </p:nvSpPr>
          <p:spPr>
            <a:xfrm>
              <a:off x="3899284" y="2380666"/>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4" name="Oval 243">
              <a:extLst>
                <a:ext uri="{FF2B5EF4-FFF2-40B4-BE49-F238E27FC236}">
                  <a16:creationId xmlns:a16="http://schemas.microsoft.com/office/drawing/2014/main" id="{945C1FC6-6DE3-4D9D-A19E-F752CCE8F465}"/>
                </a:ext>
              </a:extLst>
            </p:cNvPr>
            <p:cNvSpPr/>
            <p:nvPr/>
          </p:nvSpPr>
          <p:spPr>
            <a:xfrm>
              <a:off x="2804401" y="1636703"/>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5" name="Oval 244">
              <a:extLst>
                <a:ext uri="{FF2B5EF4-FFF2-40B4-BE49-F238E27FC236}">
                  <a16:creationId xmlns:a16="http://schemas.microsoft.com/office/drawing/2014/main" id="{210DC5EF-009F-43CF-92D0-7E15DD6BDBAF}"/>
                </a:ext>
              </a:extLst>
            </p:cNvPr>
            <p:cNvSpPr/>
            <p:nvPr/>
          </p:nvSpPr>
          <p:spPr>
            <a:xfrm>
              <a:off x="5963213" y="3026414"/>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6" name="Oval 245">
              <a:extLst>
                <a:ext uri="{FF2B5EF4-FFF2-40B4-BE49-F238E27FC236}">
                  <a16:creationId xmlns:a16="http://schemas.microsoft.com/office/drawing/2014/main" id="{2B67637C-13CB-4CC3-92A4-42787C68AD65}"/>
                </a:ext>
              </a:extLst>
            </p:cNvPr>
            <p:cNvSpPr/>
            <p:nvPr/>
          </p:nvSpPr>
          <p:spPr>
            <a:xfrm>
              <a:off x="5265670" y="99240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7" name="Oval 246">
              <a:extLst>
                <a:ext uri="{FF2B5EF4-FFF2-40B4-BE49-F238E27FC236}">
                  <a16:creationId xmlns:a16="http://schemas.microsoft.com/office/drawing/2014/main" id="{2ED76C85-0752-40F8-97D9-D3A32F5CFC7F}"/>
                </a:ext>
              </a:extLst>
            </p:cNvPr>
            <p:cNvSpPr/>
            <p:nvPr/>
          </p:nvSpPr>
          <p:spPr>
            <a:xfrm>
              <a:off x="5674448" y="88097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8" name="Oval 247">
              <a:extLst>
                <a:ext uri="{FF2B5EF4-FFF2-40B4-BE49-F238E27FC236}">
                  <a16:creationId xmlns:a16="http://schemas.microsoft.com/office/drawing/2014/main" id="{6550E1BA-3916-43AD-B1C6-E3F2E61906D0}"/>
                </a:ext>
              </a:extLst>
            </p:cNvPr>
            <p:cNvSpPr/>
            <p:nvPr/>
          </p:nvSpPr>
          <p:spPr>
            <a:xfrm>
              <a:off x="4277210" y="189966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9" name="Oval 248">
              <a:extLst>
                <a:ext uri="{FF2B5EF4-FFF2-40B4-BE49-F238E27FC236}">
                  <a16:creationId xmlns:a16="http://schemas.microsoft.com/office/drawing/2014/main" id="{F9800B9E-76AE-4584-9CAE-74C70403A7B5}"/>
                </a:ext>
              </a:extLst>
            </p:cNvPr>
            <p:cNvSpPr/>
            <p:nvPr/>
          </p:nvSpPr>
          <p:spPr>
            <a:xfrm>
              <a:off x="4364675" y="1279659"/>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50" name="Oval 249">
              <a:extLst>
                <a:ext uri="{FF2B5EF4-FFF2-40B4-BE49-F238E27FC236}">
                  <a16:creationId xmlns:a16="http://schemas.microsoft.com/office/drawing/2014/main" id="{262C3C5E-A3B7-48CB-B5AC-67DBF7C53B6A}"/>
                </a:ext>
              </a:extLst>
            </p:cNvPr>
            <p:cNvSpPr/>
            <p:nvPr/>
          </p:nvSpPr>
          <p:spPr>
            <a:xfrm>
              <a:off x="3979076" y="94733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51" name="Oval 250">
              <a:extLst>
                <a:ext uri="{FF2B5EF4-FFF2-40B4-BE49-F238E27FC236}">
                  <a16:creationId xmlns:a16="http://schemas.microsoft.com/office/drawing/2014/main" id="{E91C7979-E7A8-4BF5-8F8B-EC6E20A58F92}"/>
                </a:ext>
              </a:extLst>
            </p:cNvPr>
            <p:cNvSpPr/>
            <p:nvPr/>
          </p:nvSpPr>
          <p:spPr>
            <a:xfrm>
              <a:off x="3606882" y="830985"/>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252" name="Rectangle 251">
            <a:extLst>
              <a:ext uri="{FF2B5EF4-FFF2-40B4-BE49-F238E27FC236}">
                <a16:creationId xmlns:a16="http://schemas.microsoft.com/office/drawing/2014/main" id="{690ABA8D-E190-4E0C-8A43-2E220723DDEA}"/>
              </a:ext>
            </a:extLst>
          </p:cNvPr>
          <p:cNvSpPr/>
          <p:nvPr/>
        </p:nvSpPr>
        <p:spPr>
          <a:xfrm>
            <a:off x="-26928" y="1181192"/>
            <a:ext cx="9071230" cy="30777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9 Locations for Comparison of Solar Energy Modeling and </a:t>
            </a:r>
            <a:r>
              <a:rPr lang="en-US" sz="1400" dirty="0" err="1" smtClean="0">
                <a:latin typeface="Times New Roman" panose="02020603050405020304" pitchFamily="18" charset="0"/>
                <a:cs typeface="Times New Roman" panose="02020603050405020304" pitchFamily="18" charset="0"/>
              </a:rPr>
              <a:t>Analysis:Tripoli</a:t>
            </a:r>
            <a:r>
              <a:rPr lang="en-US" sz="1200" dirty="0">
                <a:latin typeface="Times New Roman" panose="02020603050405020304" pitchFamily="18" charset="0"/>
                <a:cs typeface="Times New Roman" panose="02020603050405020304" pitchFamily="18" charset="0"/>
              </a:rPr>
              <a:t>, Misurata, Sirte, Benghazi, </a:t>
            </a:r>
            <a:r>
              <a:rPr lang="en-US" sz="1200" dirty="0" err="1">
                <a:latin typeface="Times New Roman" panose="02020603050405020304" pitchFamily="18" charset="0"/>
                <a:cs typeface="Times New Roman" panose="02020603050405020304" pitchFamily="18" charset="0"/>
              </a:rPr>
              <a:t>Derna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Houn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Gadamis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Sebha</a:t>
            </a:r>
            <a:r>
              <a:rPr lang="en-US" sz="1200" dirty="0">
                <a:latin typeface="Times New Roman" panose="02020603050405020304" pitchFamily="18" charset="0"/>
                <a:cs typeface="Times New Roman" panose="02020603050405020304" pitchFamily="18" charset="0"/>
              </a:rPr>
              <a:t>, Kufra</a:t>
            </a:r>
          </a:p>
        </p:txBody>
      </p:sp>
      <p:sp>
        <p:nvSpPr>
          <p:cNvPr id="253" name="Rectangle 252">
            <a:extLst>
              <a:ext uri="{FF2B5EF4-FFF2-40B4-BE49-F238E27FC236}">
                <a16:creationId xmlns:a16="http://schemas.microsoft.com/office/drawing/2014/main" id="{CDE803F5-59B2-4500-B1C3-7F030EC20C8F}"/>
              </a:ext>
            </a:extLst>
          </p:cNvPr>
          <p:cNvSpPr/>
          <p:nvPr/>
        </p:nvSpPr>
        <p:spPr>
          <a:xfrm>
            <a:off x="-58263" y="1406377"/>
            <a:ext cx="9202263" cy="307777"/>
          </a:xfrm>
          <a:prstGeom prst="rect">
            <a:avLst/>
          </a:prstGeom>
        </p:spPr>
        <p:txBody>
          <a:bodyPr wrap="square">
            <a:spAutoFit/>
          </a:bodyPr>
          <a:lstStyle/>
          <a:p>
            <a:pPr algn="l"/>
            <a:r>
              <a:rPr lang="en-US" sz="1200" b="0" i="0" u="none" strike="noStrike" baseline="0" dirty="0">
                <a:latin typeface="Times New Roman" panose="02020603050405020304" pitchFamily="18" charset="0"/>
                <a:cs typeface="Times New Roman" panose="02020603050405020304" pitchFamily="18" charset="0"/>
              </a:rPr>
              <a:t>Typical Meteorological </a:t>
            </a:r>
            <a:r>
              <a:rPr lang="en-US" sz="1400" b="0" i="0" u="none" strike="noStrike" baseline="0" dirty="0">
                <a:latin typeface="Times New Roman" panose="02020603050405020304" pitchFamily="18" charset="0"/>
                <a:cs typeface="Times New Roman" panose="02020603050405020304" pitchFamily="18" charset="0"/>
              </a:rPr>
              <a:t>Year</a:t>
            </a:r>
            <a:r>
              <a:rPr lang="en-US" sz="1200" b="0" i="0" u="none" strike="noStrike" baseline="0" dirty="0">
                <a:latin typeface="Times New Roman" panose="02020603050405020304" pitchFamily="18" charset="0"/>
                <a:cs typeface="Times New Roman" panose="02020603050405020304" pitchFamily="18" charset="0"/>
              </a:rPr>
              <a:t> (TMY) data represents the weather for a "median year</a:t>
            </a:r>
            <a:r>
              <a:rPr lang="en-US" sz="1200" b="0" i="0" u="none" strike="noStrike" baseline="0" dirty="0" smtClean="0">
                <a:latin typeface="Times New Roman" panose="02020603050405020304" pitchFamily="18" charset="0"/>
                <a:cs typeface="Times New Roman" panose="02020603050405020304" pitchFamily="18" charset="0"/>
              </a:rPr>
              <a:t>”.</a:t>
            </a:r>
            <a:r>
              <a:rPr lang="en-US" sz="1200" b="0" i="0" u="none" strike="noStrike"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hlinkClick r:id="rId3"/>
              </a:rPr>
              <a:t>https</a:t>
            </a:r>
            <a:r>
              <a:rPr lang="en-US" sz="1200" dirty="0">
                <a:latin typeface="Times New Roman" panose="02020603050405020304" pitchFamily="18" charset="0"/>
                <a:cs typeface="Times New Roman" panose="02020603050405020304" pitchFamily="18" charset="0"/>
                <a:hlinkClick r:id="rId3"/>
              </a:rPr>
              <a:t>://developer.nrel.gov/</a:t>
            </a:r>
            <a:endParaRPr lang="en-US" sz="1200" dirty="0">
              <a:latin typeface="Times New Roman" panose="02020603050405020304" pitchFamily="18" charset="0"/>
              <a:cs typeface="Times New Roman" panose="02020603050405020304" pitchFamily="18" charset="0"/>
            </a:endParaRPr>
          </a:p>
        </p:txBody>
      </p:sp>
      <p:sp>
        <p:nvSpPr>
          <p:cNvPr id="254" name="TextBox 253">
            <a:extLst>
              <a:ext uri="{FF2B5EF4-FFF2-40B4-BE49-F238E27FC236}">
                <a16:creationId xmlns:a16="http://schemas.microsoft.com/office/drawing/2014/main" id="{22EEE7FA-6FDD-49D5-A9B2-53175595C674}"/>
              </a:ext>
            </a:extLst>
          </p:cNvPr>
          <p:cNvSpPr txBox="1"/>
          <p:nvPr/>
        </p:nvSpPr>
        <p:spPr>
          <a:xfrm>
            <a:off x="6330646" y="2520273"/>
            <a:ext cx="2926270" cy="892552"/>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The Capacity Factor is calculated based on Output power (</a:t>
            </a:r>
            <a:r>
              <a:rPr lang="en-US" sz="1400" dirty="0" err="1">
                <a:latin typeface="Times New Roman" panose="02020603050405020304" pitchFamily="18" charset="0"/>
                <a:cs typeface="Times New Roman" panose="02020603050405020304" pitchFamily="18" charset="0"/>
              </a:rPr>
              <a:t>PWac</a:t>
            </a:r>
            <a:r>
              <a:rPr lang="en-US" sz="1400" dirty="0" smtClean="0">
                <a:latin typeface="Times New Roman" panose="02020603050405020304" pitchFamily="18" charset="0"/>
                <a:cs typeface="Times New Roman" panose="02020603050405020304" pitchFamily="18" charset="0"/>
              </a:rPr>
              <a:t>).   </a:t>
            </a:r>
          </a:p>
          <a:p>
            <a:r>
              <a:rPr lang="en-US" sz="1200" dirty="0" smtClean="0">
                <a:latin typeface="Times New Roman" panose="02020603050405020304" pitchFamily="18" charset="0"/>
                <a:cs typeface="Times New Roman" panose="02020603050405020304" pitchFamily="18" charset="0"/>
              </a:rPr>
              <a:t>The </a:t>
            </a:r>
            <a:r>
              <a:rPr lang="en-US" sz="1200" dirty="0">
                <a:latin typeface="Times New Roman" panose="02020603050405020304" pitchFamily="18" charset="0"/>
                <a:cs typeface="Times New Roman" panose="02020603050405020304" pitchFamily="18" charset="0"/>
              </a:rPr>
              <a:t>Rating of Solar PV System =1000W during an entire year = 8760 hours.</a:t>
            </a:r>
          </a:p>
        </p:txBody>
      </p:sp>
      <p:pic>
        <p:nvPicPr>
          <p:cNvPr id="255" name="Picture 2">
            <a:extLst>
              <a:ext uri="{FF2B5EF4-FFF2-40B4-BE49-F238E27FC236}">
                <a16:creationId xmlns:a16="http://schemas.microsoft.com/office/drawing/2014/main" id="{16E635B3-012C-414B-912E-FB669EE441A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535301" y="2393785"/>
            <a:ext cx="3722624" cy="1915601"/>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7">
            <a:extLst>
              <a:ext uri="{FF2B5EF4-FFF2-40B4-BE49-F238E27FC236}">
                <a16:creationId xmlns:a16="http://schemas.microsoft.com/office/drawing/2014/main" id="{B83C7808-CDB8-4D0F-8EA2-108909EDF15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2770" y="4339746"/>
            <a:ext cx="4100575" cy="2110087"/>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a:extLst>
              <a:ext uri="{FF2B5EF4-FFF2-40B4-BE49-F238E27FC236}">
                <a16:creationId xmlns:a16="http://schemas.microsoft.com/office/drawing/2014/main" id="{7E33F6EF-01D7-4204-8B52-45C444FCF634}"/>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756182" y="4246278"/>
            <a:ext cx="4103314" cy="21100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7"/>
          <a:srcRect t="49477"/>
          <a:stretch/>
        </p:blipFill>
        <p:spPr>
          <a:xfrm>
            <a:off x="4608385" y="1775735"/>
            <a:ext cx="4441762" cy="659578"/>
          </a:xfrm>
          <a:prstGeom prst="rect">
            <a:avLst/>
          </a:prstGeom>
        </p:spPr>
      </p:pic>
    </p:spTree>
    <p:extLst>
      <p:ext uri="{BB962C8B-B14F-4D97-AF65-F5344CB8AC3E}">
        <p14:creationId xmlns:p14="http://schemas.microsoft.com/office/powerpoint/2010/main" val="4221498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lvl="0" algn="ctr" defTabSz="914400">
              <a:defRP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Planning and Analysis for Wind Energy in Libya</a:t>
            </a: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22</a:t>
            </a:fld>
            <a:endParaRPr lang="en-US"/>
          </a:p>
        </p:txBody>
      </p:sp>
      <p:sp>
        <p:nvSpPr>
          <p:cNvPr id="254" name="TextBox 253">
            <a:extLst>
              <a:ext uri="{FF2B5EF4-FFF2-40B4-BE49-F238E27FC236}">
                <a16:creationId xmlns:a16="http://schemas.microsoft.com/office/drawing/2014/main" id="{22EEE7FA-6FDD-49D5-A9B2-53175595C674}"/>
              </a:ext>
            </a:extLst>
          </p:cNvPr>
          <p:cNvSpPr txBox="1"/>
          <p:nvPr/>
        </p:nvSpPr>
        <p:spPr>
          <a:xfrm>
            <a:off x="6330646" y="2520273"/>
            <a:ext cx="2844527" cy="1461939"/>
          </a:xfrm>
          <a:prstGeom prst="rect">
            <a:avLst/>
          </a:prstGeom>
          <a:noFill/>
        </p:spPr>
        <p:txBody>
          <a:bodyPr wrap="square">
            <a:spAutoFit/>
          </a:bodyPr>
          <a:lstStyle/>
          <a:p>
            <a:r>
              <a:rPr lang="en-US" sz="1300" dirty="0">
                <a:latin typeface="Times New Roman" panose="02020603050405020304" pitchFamily="18" charset="0"/>
                <a:cs typeface="Times New Roman" panose="02020603050405020304" pitchFamily="18" charset="0"/>
              </a:rPr>
              <a:t>The Capacity Factor is calculated based on Output power (</a:t>
            </a:r>
            <a:r>
              <a:rPr lang="en-US" sz="1300" dirty="0" err="1">
                <a:latin typeface="Times New Roman" panose="02020603050405020304" pitchFamily="18" charset="0"/>
                <a:cs typeface="Times New Roman" panose="02020603050405020304" pitchFamily="18" charset="0"/>
              </a:rPr>
              <a:t>PWac</a:t>
            </a:r>
            <a:r>
              <a:rPr lang="en-US" sz="13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The Rating of Solar PV System =1000W during an entire year = 8760 hours</a:t>
            </a:r>
            <a:r>
              <a:rPr lang="en-US" sz="1200" dirty="0" smtClean="0">
                <a:latin typeface="Times New Roman" panose="02020603050405020304" pitchFamily="18" charset="0"/>
                <a:cs typeface="Times New Roman" panose="02020603050405020304" pitchFamily="18" charset="0"/>
              </a:rPr>
              <a:t>.</a:t>
            </a:r>
          </a:p>
          <a:p>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Berlin in Germany has been added just for sake of comparison.</a:t>
            </a:r>
          </a:p>
        </p:txBody>
      </p:sp>
      <p:pic>
        <p:nvPicPr>
          <p:cNvPr id="24" name="Picture 23"/>
          <p:cNvPicPr>
            <a:picLocks noChangeAspect="1"/>
          </p:cNvPicPr>
          <p:nvPr/>
        </p:nvPicPr>
        <p:blipFill rotWithShape="1">
          <a:blip r:embed="rId2"/>
          <a:srcRect t="49303"/>
          <a:stretch/>
        </p:blipFill>
        <p:spPr>
          <a:xfrm>
            <a:off x="4608385" y="1794009"/>
            <a:ext cx="4340353" cy="646742"/>
          </a:xfrm>
          <a:prstGeom prst="rect">
            <a:avLst/>
          </a:prstGeom>
        </p:spPr>
      </p:pic>
      <p:grpSp>
        <p:nvGrpSpPr>
          <p:cNvPr id="61" name="Group 60"/>
          <p:cNvGrpSpPr/>
          <p:nvPr/>
        </p:nvGrpSpPr>
        <p:grpSpPr>
          <a:xfrm>
            <a:off x="34650" y="1911390"/>
            <a:ext cx="2437213" cy="2193624"/>
            <a:chOff x="0" y="0"/>
            <a:chExt cx="4994148" cy="4738116"/>
          </a:xfrm>
        </p:grpSpPr>
        <p:pic>
          <p:nvPicPr>
            <p:cNvPr id="62" name="Picture 61"/>
            <p:cNvPicPr/>
            <p:nvPr/>
          </p:nvPicPr>
          <p:blipFill>
            <a:blip r:embed="rId3"/>
            <a:stretch>
              <a:fillRect/>
            </a:stretch>
          </p:blipFill>
          <p:spPr>
            <a:xfrm>
              <a:off x="0" y="0"/>
              <a:ext cx="4994148" cy="4738116"/>
            </a:xfrm>
            <a:prstGeom prst="rect">
              <a:avLst/>
            </a:prstGeom>
          </p:spPr>
        </p:pic>
        <p:sp>
          <p:nvSpPr>
            <p:cNvPr id="63" name="Shape 126"/>
            <p:cNvSpPr/>
            <p:nvPr/>
          </p:nvSpPr>
          <p:spPr>
            <a:xfrm>
              <a:off x="1623060" y="223113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4" name="Shape 127"/>
            <p:cNvSpPr/>
            <p:nvPr/>
          </p:nvSpPr>
          <p:spPr>
            <a:xfrm>
              <a:off x="1623060" y="223113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5" name="Shape 128"/>
            <p:cNvSpPr/>
            <p:nvPr/>
          </p:nvSpPr>
          <p:spPr>
            <a:xfrm>
              <a:off x="381000" y="1313688"/>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6" name="Shape 129"/>
            <p:cNvSpPr/>
            <p:nvPr/>
          </p:nvSpPr>
          <p:spPr>
            <a:xfrm>
              <a:off x="381000" y="1313688"/>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7" name="Shape 130"/>
            <p:cNvSpPr/>
            <p:nvPr/>
          </p:nvSpPr>
          <p:spPr>
            <a:xfrm>
              <a:off x="3959352" y="302361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8" name="Shape 131"/>
            <p:cNvSpPr/>
            <p:nvPr/>
          </p:nvSpPr>
          <p:spPr>
            <a:xfrm>
              <a:off x="3959352" y="302361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9" name="Shape 132"/>
            <p:cNvSpPr/>
            <p:nvPr/>
          </p:nvSpPr>
          <p:spPr>
            <a:xfrm>
              <a:off x="3159252" y="65379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0" name="Shape 133"/>
            <p:cNvSpPr/>
            <p:nvPr/>
          </p:nvSpPr>
          <p:spPr>
            <a:xfrm>
              <a:off x="3159252" y="65379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1" name="Shape 134"/>
            <p:cNvSpPr/>
            <p:nvPr/>
          </p:nvSpPr>
          <p:spPr>
            <a:xfrm>
              <a:off x="3634740" y="44805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2" name="Shape 135"/>
            <p:cNvSpPr/>
            <p:nvPr/>
          </p:nvSpPr>
          <p:spPr>
            <a:xfrm>
              <a:off x="3634740" y="44805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3" name="Shape 136"/>
            <p:cNvSpPr/>
            <p:nvPr/>
          </p:nvSpPr>
          <p:spPr>
            <a:xfrm>
              <a:off x="2045208" y="1584960"/>
              <a:ext cx="99060" cy="97536"/>
            </a:xfrm>
            <a:custGeom>
              <a:avLst/>
              <a:gdLst/>
              <a:ahLst/>
              <a:cxnLst/>
              <a:rect l="0" t="0" r="0" b="0"/>
              <a:pathLst>
                <a:path w="99060" h="97536">
                  <a:moveTo>
                    <a:pt x="49530" y="0"/>
                  </a:moveTo>
                  <a:cubicBezTo>
                    <a:pt x="76835" y="0"/>
                    <a:pt x="99060" y="21844"/>
                    <a:pt x="99060" y="48768"/>
                  </a:cubicBezTo>
                  <a:cubicBezTo>
                    <a:pt x="99060" y="75692"/>
                    <a:pt x="76835" y="97536"/>
                    <a:pt x="49530" y="97536"/>
                  </a:cubicBezTo>
                  <a:cubicBezTo>
                    <a:pt x="22225" y="97536"/>
                    <a:pt x="0" y="75692"/>
                    <a:pt x="0" y="48768"/>
                  </a:cubicBezTo>
                  <a:cubicBezTo>
                    <a:pt x="0" y="21844"/>
                    <a:pt x="22225" y="0"/>
                    <a:pt x="49530"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4" name="Shape 137"/>
            <p:cNvSpPr/>
            <p:nvPr/>
          </p:nvSpPr>
          <p:spPr>
            <a:xfrm>
              <a:off x="2045208" y="1584960"/>
              <a:ext cx="99060" cy="97536"/>
            </a:xfrm>
            <a:custGeom>
              <a:avLst/>
              <a:gdLst/>
              <a:ahLst/>
              <a:cxnLst/>
              <a:rect l="0" t="0" r="0" b="0"/>
              <a:pathLst>
                <a:path w="99060" h="97536">
                  <a:moveTo>
                    <a:pt x="0" y="48768"/>
                  </a:moveTo>
                  <a:cubicBezTo>
                    <a:pt x="0" y="21844"/>
                    <a:pt x="22225" y="0"/>
                    <a:pt x="49530" y="0"/>
                  </a:cubicBezTo>
                  <a:cubicBezTo>
                    <a:pt x="76835" y="0"/>
                    <a:pt x="99060" y="21844"/>
                    <a:pt x="99060" y="48768"/>
                  </a:cubicBezTo>
                  <a:cubicBezTo>
                    <a:pt x="99060" y="75692"/>
                    <a:pt x="76835" y="97536"/>
                    <a:pt x="49530" y="97536"/>
                  </a:cubicBezTo>
                  <a:cubicBezTo>
                    <a:pt x="22225" y="97536"/>
                    <a:pt x="0" y="75692"/>
                    <a:pt x="0" y="48768"/>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5" name="Shape 138"/>
            <p:cNvSpPr/>
            <p:nvPr/>
          </p:nvSpPr>
          <p:spPr>
            <a:xfrm>
              <a:off x="2180844" y="967740"/>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6" name="Shape 139"/>
            <p:cNvSpPr/>
            <p:nvPr/>
          </p:nvSpPr>
          <p:spPr>
            <a:xfrm>
              <a:off x="2180844" y="967740"/>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7" name="Shape 140"/>
            <p:cNvSpPr/>
            <p:nvPr/>
          </p:nvSpPr>
          <p:spPr>
            <a:xfrm>
              <a:off x="1796796" y="594360"/>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8" name="Shape 141"/>
            <p:cNvSpPr/>
            <p:nvPr/>
          </p:nvSpPr>
          <p:spPr>
            <a:xfrm>
              <a:off x="1796796" y="594360"/>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9" name="Shape 142"/>
            <p:cNvSpPr/>
            <p:nvPr/>
          </p:nvSpPr>
          <p:spPr>
            <a:xfrm>
              <a:off x="1310640" y="461772"/>
              <a:ext cx="114300" cy="117348"/>
            </a:xfrm>
            <a:custGeom>
              <a:avLst/>
              <a:gdLst/>
              <a:ahLst/>
              <a:cxnLst/>
              <a:rect l="0" t="0" r="0" b="0"/>
              <a:pathLst>
                <a:path w="114300" h="117348">
                  <a:moveTo>
                    <a:pt x="57150" y="0"/>
                  </a:moveTo>
                  <a:cubicBezTo>
                    <a:pt x="88773" y="0"/>
                    <a:pt x="114300" y="26289"/>
                    <a:pt x="114300" y="58674"/>
                  </a:cubicBezTo>
                  <a:cubicBezTo>
                    <a:pt x="114300" y="91059"/>
                    <a:pt x="88773" y="117348"/>
                    <a:pt x="57150" y="117348"/>
                  </a:cubicBezTo>
                  <a:cubicBezTo>
                    <a:pt x="25527" y="117348"/>
                    <a:pt x="0" y="91059"/>
                    <a:pt x="0" y="58674"/>
                  </a:cubicBezTo>
                  <a:cubicBezTo>
                    <a:pt x="0" y="26289"/>
                    <a:pt x="25527" y="0"/>
                    <a:pt x="57150"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0" name="Shape 143"/>
            <p:cNvSpPr/>
            <p:nvPr/>
          </p:nvSpPr>
          <p:spPr>
            <a:xfrm>
              <a:off x="1310640" y="461772"/>
              <a:ext cx="114300" cy="117348"/>
            </a:xfrm>
            <a:custGeom>
              <a:avLst/>
              <a:gdLst/>
              <a:ahLst/>
              <a:cxnLst/>
              <a:rect l="0" t="0" r="0" b="0"/>
              <a:pathLst>
                <a:path w="114300" h="117348">
                  <a:moveTo>
                    <a:pt x="0" y="58674"/>
                  </a:moveTo>
                  <a:cubicBezTo>
                    <a:pt x="0" y="26289"/>
                    <a:pt x="25527" y="0"/>
                    <a:pt x="57150" y="0"/>
                  </a:cubicBezTo>
                  <a:cubicBezTo>
                    <a:pt x="88773" y="0"/>
                    <a:pt x="114300" y="26289"/>
                    <a:pt x="114300" y="58674"/>
                  </a:cubicBezTo>
                  <a:cubicBezTo>
                    <a:pt x="114300" y="91059"/>
                    <a:pt x="88773" y="117348"/>
                    <a:pt x="57150" y="117348"/>
                  </a:cubicBezTo>
                  <a:cubicBezTo>
                    <a:pt x="25527"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1" name="Shape 144"/>
            <p:cNvSpPr/>
            <p:nvPr/>
          </p:nvSpPr>
          <p:spPr>
            <a:xfrm>
              <a:off x="4305300" y="1450848"/>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2" name="Shape 145"/>
            <p:cNvSpPr/>
            <p:nvPr/>
          </p:nvSpPr>
          <p:spPr>
            <a:xfrm>
              <a:off x="4305300" y="1450848"/>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3" name="Shape 146"/>
            <p:cNvSpPr/>
            <p:nvPr/>
          </p:nvSpPr>
          <p:spPr>
            <a:xfrm>
              <a:off x="984504" y="41757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4" name="Shape 147"/>
            <p:cNvSpPr/>
            <p:nvPr/>
          </p:nvSpPr>
          <p:spPr>
            <a:xfrm>
              <a:off x="984504" y="41757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5" name="Shape 148"/>
            <p:cNvSpPr/>
            <p:nvPr/>
          </p:nvSpPr>
          <p:spPr>
            <a:xfrm>
              <a:off x="1612392" y="521208"/>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6" name="Shape 149"/>
            <p:cNvSpPr/>
            <p:nvPr/>
          </p:nvSpPr>
          <p:spPr>
            <a:xfrm>
              <a:off x="1612392" y="521208"/>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7" name="Shape 150"/>
            <p:cNvSpPr/>
            <p:nvPr/>
          </p:nvSpPr>
          <p:spPr>
            <a:xfrm>
              <a:off x="1237488" y="687324"/>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8" name="Shape 151"/>
            <p:cNvSpPr/>
            <p:nvPr/>
          </p:nvSpPr>
          <p:spPr>
            <a:xfrm>
              <a:off x="1237488" y="687324"/>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9" name="Shape 152"/>
            <p:cNvSpPr/>
            <p:nvPr/>
          </p:nvSpPr>
          <p:spPr>
            <a:xfrm>
              <a:off x="1595628" y="64617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0" name="Shape 153"/>
            <p:cNvSpPr/>
            <p:nvPr/>
          </p:nvSpPr>
          <p:spPr>
            <a:xfrm>
              <a:off x="1595628" y="64617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1" name="Shape 154"/>
            <p:cNvSpPr/>
            <p:nvPr/>
          </p:nvSpPr>
          <p:spPr>
            <a:xfrm>
              <a:off x="1469136" y="63855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2" name="Shape 155"/>
            <p:cNvSpPr/>
            <p:nvPr/>
          </p:nvSpPr>
          <p:spPr>
            <a:xfrm>
              <a:off x="1469136" y="63855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3" name="Shape 156"/>
            <p:cNvSpPr/>
            <p:nvPr/>
          </p:nvSpPr>
          <p:spPr>
            <a:xfrm>
              <a:off x="3122676" y="850392"/>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4" name="Shape 157"/>
            <p:cNvSpPr/>
            <p:nvPr/>
          </p:nvSpPr>
          <p:spPr>
            <a:xfrm>
              <a:off x="3122676" y="850392"/>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5" name="Shape 158"/>
            <p:cNvSpPr/>
            <p:nvPr/>
          </p:nvSpPr>
          <p:spPr>
            <a:xfrm>
              <a:off x="4148328" y="679704"/>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6" name="Shape 159"/>
            <p:cNvSpPr/>
            <p:nvPr/>
          </p:nvSpPr>
          <p:spPr>
            <a:xfrm>
              <a:off x="4148328" y="679704"/>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grpSp>
      <p:sp>
        <p:nvSpPr>
          <p:cNvPr id="3" name="Rectangle 2"/>
          <p:cNvSpPr/>
          <p:nvPr/>
        </p:nvSpPr>
        <p:spPr>
          <a:xfrm>
            <a:off x="8739" y="1154111"/>
            <a:ext cx="9069948" cy="649730"/>
          </a:xfrm>
          <a:prstGeom prst="rect">
            <a:avLst/>
          </a:prstGeom>
        </p:spPr>
        <p:txBody>
          <a:bodyPr wrap="square">
            <a:spAutoFit/>
          </a:bodyPr>
          <a:lstStyle/>
          <a:p>
            <a:pPr marL="6350" marR="0" indent="-6350">
              <a:lnSpc>
                <a:spcPct val="103000"/>
              </a:lnSpc>
              <a:spcBef>
                <a:spcPts val="0"/>
              </a:spcBef>
              <a:spcAft>
                <a:spcPts val="370"/>
              </a:spcAft>
            </a:pPr>
            <a:r>
              <a:rPr lang="en-US" sz="1100" dirty="0">
                <a:solidFill>
                  <a:srgbClr val="000000"/>
                </a:solidFill>
                <a:latin typeface="Calibri" panose="020F0502020204030204" pitchFamily="34" charset="0"/>
                <a:ea typeface="Calibri" panose="020F0502020204030204" pitchFamily="34" charset="0"/>
              </a:rPr>
              <a:t>Tripoli, </a:t>
            </a:r>
            <a:r>
              <a:rPr lang="en-US" sz="1100" dirty="0" err="1">
                <a:solidFill>
                  <a:srgbClr val="000000"/>
                </a:solidFill>
                <a:latin typeface="Calibri" panose="020F0502020204030204" pitchFamily="34" charset="0"/>
                <a:ea typeface="Calibri" panose="020F0502020204030204" pitchFamily="34" charset="0"/>
              </a:rPr>
              <a:t>Misurata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Tarhunah</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Ghanima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Msallata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Zuwara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Gharyan</a:t>
            </a:r>
            <a:r>
              <a:rPr lang="en-US" sz="1100" dirty="0">
                <a:solidFill>
                  <a:srgbClr val="000000"/>
                </a:solidFill>
                <a:latin typeface="Calibri" panose="020F0502020204030204" pitchFamily="34" charset="0"/>
                <a:ea typeface="Calibri" panose="020F0502020204030204" pitchFamily="34" charset="0"/>
              </a:rPr>
              <a:t>, Sirte, </a:t>
            </a:r>
            <a:r>
              <a:rPr lang="en-US" sz="1100" dirty="0" err="1">
                <a:solidFill>
                  <a:srgbClr val="000000"/>
                </a:solidFill>
                <a:latin typeface="Calibri" panose="020F0502020204030204" pitchFamily="34" charset="0"/>
                <a:ea typeface="Calibri" panose="020F0502020204030204" pitchFamily="34" charset="0"/>
              </a:rPr>
              <a:t>Benghazi,Magrun</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Derna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Houn</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Gadamis</a:t>
            </a:r>
            <a:r>
              <a:rPr lang="en-US" sz="1100" dirty="0">
                <a:solidFill>
                  <a:srgbClr val="000000"/>
                </a:solidFill>
                <a:latin typeface="Calibri" panose="020F0502020204030204" pitchFamily="34" charset="0"/>
                <a:ea typeface="Calibri" panose="020F0502020204030204" pitchFamily="34" charset="0"/>
              </a:rPr>
              <a:t>, Sabha, </a:t>
            </a:r>
            <a:r>
              <a:rPr lang="en-US" sz="1100" dirty="0" err="1">
                <a:solidFill>
                  <a:srgbClr val="000000"/>
                </a:solidFill>
                <a:latin typeface="Calibri" panose="020F0502020204030204" pitchFamily="34" charset="0"/>
                <a:ea typeface="Calibri" panose="020F0502020204030204" pitchFamily="34" charset="0"/>
              </a:rPr>
              <a:t>Kufra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Tobruk</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Jaghbub</a:t>
            </a:r>
            <a:endParaRPr lang="en-US" sz="1100" dirty="0">
              <a:solidFill>
                <a:srgbClr val="000000"/>
              </a:solidFill>
              <a:latin typeface="Calibri" panose="020F0502020204030204" pitchFamily="34" charset="0"/>
              <a:ea typeface="Calibri" panose="020F0502020204030204" pitchFamily="34" charset="0"/>
            </a:endParaRPr>
          </a:p>
          <a:p>
            <a:pPr marL="3175" marR="155575" indent="0">
              <a:lnSpc>
                <a:spcPct val="98000"/>
              </a:lnSpc>
              <a:spcBef>
                <a:spcPts val="0"/>
              </a:spcBef>
              <a:spcAft>
                <a:spcPts val="1550"/>
              </a:spcAft>
            </a:pPr>
            <a:r>
              <a:rPr lang="en-US" sz="1100" dirty="0">
                <a:solidFill>
                  <a:srgbClr val="000000"/>
                </a:solidFill>
                <a:latin typeface="Calibri" panose="020F0502020204030204" pitchFamily="34" charset="0"/>
                <a:ea typeface="Calibri" panose="020F0502020204030204" pitchFamily="34" charset="0"/>
              </a:rPr>
              <a:t>Typical Meteorological Year (TMY) data represents the weather for a "median year”. Data are retrieved from NREL’s Developer Network: </a:t>
            </a:r>
            <a:r>
              <a:rPr lang="en-US" sz="1100" dirty="0">
                <a:solidFill>
                  <a:srgbClr val="0563C1"/>
                </a:solidFill>
                <a:latin typeface="Calibri" panose="020F0502020204030204" pitchFamily="34" charset="0"/>
                <a:ea typeface="Calibri" panose="020F0502020204030204" pitchFamily="34" charset="0"/>
                <a:hlinkClick r:id="rId4"/>
              </a:rPr>
              <a:t>https://</a:t>
            </a:r>
            <a:r>
              <a:rPr lang="en-US" sz="1100" dirty="0" smtClean="0">
                <a:solidFill>
                  <a:srgbClr val="0563C1"/>
                </a:solidFill>
                <a:latin typeface="Calibri" panose="020F0502020204030204" pitchFamily="34" charset="0"/>
                <a:ea typeface="Calibri" panose="020F0502020204030204" pitchFamily="34" charset="0"/>
                <a:hlinkClick r:id="rId4"/>
              </a:rPr>
              <a:t>developer.nrel.gov/ </a:t>
            </a:r>
            <a:r>
              <a:rPr lang="en-US" sz="1100" dirty="0">
                <a:solidFill>
                  <a:srgbClr val="000000"/>
                </a:solidFill>
                <a:latin typeface="Calibri" panose="020F0502020204030204" pitchFamily="34" charset="0"/>
                <a:ea typeface="Calibri" panose="020F0502020204030204" pitchFamily="34" charset="0"/>
              </a:rPr>
              <a:t>Comparison of Monthly Average Wind Speed (m/s) at Height of </a:t>
            </a:r>
            <a:r>
              <a:rPr lang="en-US" sz="1100" dirty="0" smtClean="0">
                <a:solidFill>
                  <a:srgbClr val="000000"/>
                </a:solidFill>
                <a:latin typeface="Calibri" panose="020F0502020204030204" pitchFamily="34" charset="0"/>
                <a:ea typeface="Calibri" panose="020F0502020204030204" pitchFamily="34" charset="0"/>
              </a:rPr>
              <a:t>10m</a:t>
            </a:r>
          </a:p>
        </p:txBody>
      </p:sp>
      <p:pic>
        <p:nvPicPr>
          <p:cNvPr id="98" name="Picture 97"/>
          <p:cNvPicPr/>
          <p:nvPr/>
        </p:nvPicPr>
        <p:blipFill>
          <a:blip r:embed="rId5"/>
          <a:stretch>
            <a:fillRect/>
          </a:stretch>
        </p:blipFill>
        <p:spPr>
          <a:xfrm>
            <a:off x="2471863" y="2519253"/>
            <a:ext cx="3973978" cy="1528759"/>
          </a:xfrm>
          <a:prstGeom prst="rect">
            <a:avLst/>
          </a:prstGeom>
        </p:spPr>
      </p:pic>
      <p:pic>
        <p:nvPicPr>
          <p:cNvPr id="99" name="Picture 98"/>
          <p:cNvPicPr/>
          <p:nvPr/>
        </p:nvPicPr>
        <p:blipFill>
          <a:blip r:embed="rId6"/>
          <a:stretch>
            <a:fillRect/>
          </a:stretch>
        </p:blipFill>
        <p:spPr>
          <a:xfrm>
            <a:off x="1820473" y="4126514"/>
            <a:ext cx="5575824" cy="2673464"/>
          </a:xfrm>
          <a:prstGeom prst="rect">
            <a:avLst/>
          </a:prstGeom>
        </p:spPr>
      </p:pic>
    </p:spTree>
    <p:extLst>
      <p:ext uri="{BB962C8B-B14F-4D97-AF65-F5344CB8AC3E}">
        <p14:creationId xmlns:p14="http://schemas.microsoft.com/office/powerpoint/2010/main" val="41252684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1D881-C51B-E130-6DBD-1F7C850260BC}"/>
              </a:ext>
            </a:extLst>
          </p:cNvPr>
          <p:cNvPicPr>
            <a:picLocks noChangeAspect="1"/>
          </p:cNvPicPr>
          <p:nvPr/>
        </p:nvPicPr>
        <p:blipFill>
          <a:blip r:embed="rId3"/>
          <a:stretch>
            <a:fillRect/>
          </a:stretch>
        </p:blipFill>
        <p:spPr>
          <a:xfrm>
            <a:off x="1082599" y="1212243"/>
            <a:ext cx="7044381" cy="5337398"/>
          </a:xfrm>
          <a:prstGeom prst="rect">
            <a:avLst/>
          </a:prstGeom>
        </p:spPr>
      </p:pic>
      <p:sp>
        <p:nvSpPr>
          <p:cNvPr id="4" name="Rectangle 3">
            <a:extLst>
              <a:ext uri="{FF2B5EF4-FFF2-40B4-BE49-F238E27FC236}">
                <a16:creationId xmlns:a16="http://schemas.microsoft.com/office/drawing/2014/main" id="{81677DF8-7849-39A1-6369-3817FF4999BA}"/>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7" name="TextBox 6">
            <a:extLst>
              <a:ext uri="{FF2B5EF4-FFF2-40B4-BE49-F238E27FC236}">
                <a16:creationId xmlns:a16="http://schemas.microsoft.com/office/drawing/2014/main" id="{649FDF39-6959-96FF-38F8-FD8466166BAB}"/>
              </a:ext>
            </a:extLst>
          </p:cNvPr>
          <p:cNvSpPr txBox="1"/>
          <p:nvPr/>
        </p:nvSpPr>
        <p:spPr>
          <a:xfrm>
            <a:off x="1696639" y="873689"/>
            <a:ext cx="5750719" cy="338554"/>
          </a:xfrm>
          <a:prstGeom prst="rect">
            <a:avLst/>
          </a:prstGeom>
          <a:noFill/>
        </p:spPr>
        <p:txBody>
          <a:bodyPr wrap="square">
            <a:spAutoFit/>
          </a:bodyPr>
          <a:lstStyle/>
          <a:p>
            <a:pPr algn="ct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Research Work</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764723AF-02CE-B5E1-9D6D-F725857AA07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23</a:t>
            </a:fld>
            <a:endParaRPr lang="en-US"/>
          </a:p>
        </p:txBody>
      </p:sp>
    </p:spTree>
    <p:extLst>
      <p:ext uri="{BB962C8B-B14F-4D97-AF65-F5344CB8AC3E}">
        <p14:creationId xmlns:p14="http://schemas.microsoft.com/office/powerpoint/2010/main" val="22261316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360A43D-C877-2E2F-DE3A-6F55198928F8}"/>
              </a:ext>
            </a:extLst>
          </p:cNvPr>
          <p:cNvGrpSpPr/>
          <p:nvPr/>
        </p:nvGrpSpPr>
        <p:grpSpPr>
          <a:xfrm>
            <a:off x="287523" y="1289966"/>
            <a:ext cx="8568954" cy="2276935"/>
            <a:chOff x="-274451" y="507035"/>
            <a:chExt cx="5400906" cy="1437183"/>
          </a:xfrm>
        </p:grpSpPr>
        <p:sp>
          <p:nvSpPr>
            <p:cNvPr id="4" name="Shape 2403">
              <a:extLst>
                <a:ext uri="{FF2B5EF4-FFF2-40B4-BE49-F238E27FC236}">
                  <a16:creationId xmlns:a16="http://schemas.microsoft.com/office/drawing/2014/main" id="{6AB3A31B-7ED9-21EC-FA16-3BD38B364DBA}"/>
                </a:ext>
              </a:extLst>
            </p:cNvPr>
            <p:cNvSpPr/>
            <p:nvPr/>
          </p:nvSpPr>
          <p:spPr>
            <a:xfrm>
              <a:off x="-274451" y="507035"/>
              <a:ext cx="1600797" cy="1430909"/>
            </a:xfrm>
            <a:custGeom>
              <a:avLst/>
              <a:gdLst/>
              <a:ahLst/>
              <a:cxnLst/>
              <a:rect l="0" t="0" r="0" b="0"/>
              <a:pathLst>
                <a:path w="1441209" h="1188746">
                  <a:moveTo>
                    <a:pt x="0" y="118897"/>
                  </a:moveTo>
                  <a:cubicBezTo>
                    <a:pt x="0" y="53213"/>
                    <a:pt x="53226" y="0"/>
                    <a:pt x="118859" y="0"/>
                  </a:cubicBezTo>
                  <a:lnTo>
                    <a:pt x="1322312" y="0"/>
                  </a:lnTo>
                  <a:cubicBezTo>
                    <a:pt x="1387996" y="0"/>
                    <a:pt x="1441209" y="53213"/>
                    <a:pt x="1441209" y="118897"/>
                  </a:cubicBezTo>
                  <a:lnTo>
                    <a:pt x="1441209" y="1069848"/>
                  </a:lnTo>
                  <a:cubicBezTo>
                    <a:pt x="1441209" y="1135532"/>
                    <a:pt x="1387996" y="1188746"/>
                    <a:pt x="1322312" y="1188746"/>
                  </a:cubicBezTo>
                  <a:lnTo>
                    <a:pt x="118859" y="1188746"/>
                  </a:lnTo>
                  <a:cubicBezTo>
                    <a:pt x="53226" y="1188746"/>
                    <a:pt x="0" y="1135532"/>
                    <a:pt x="0" y="1069848"/>
                  </a:cubicBezTo>
                  <a:lnTo>
                    <a:pt x="0" y="118897"/>
                  </a:lnTo>
                  <a:close/>
                </a:path>
              </a:pathLst>
            </a:custGeom>
            <a:solidFill>
              <a:schemeClr val="accent6">
                <a:lumMod val="20000"/>
                <a:lumOff val="80000"/>
              </a:schemeClr>
            </a:solidFill>
            <a:ln w="28575">
              <a:solidFill>
                <a:schemeClr val="accent6">
                  <a:lumMod val="75000"/>
                </a:schemeClr>
              </a:solidFill>
            </a:ln>
          </p:spPr>
          <p:style>
            <a:lnRef idx="2">
              <a:schemeClr val="accent3"/>
            </a:lnRef>
            <a:fillRef idx="1">
              <a:schemeClr val="lt1"/>
            </a:fillRef>
            <a:effectRef idx="0">
              <a:schemeClr val="accent3"/>
            </a:effectRef>
            <a:fontRef idx="minor">
              <a:schemeClr val="dk1"/>
            </a:fontRef>
          </p:style>
          <p:txBody>
            <a:bodyPr/>
            <a:lstStyle/>
            <a:p>
              <a:endParaRPr lang="en-US"/>
            </a:p>
          </p:txBody>
        </p:sp>
        <p:sp>
          <p:nvSpPr>
            <p:cNvPr id="8" name="Rectangle 7">
              <a:extLst>
                <a:ext uri="{FF2B5EF4-FFF2-40B4-BE49-F238E27FC236}">
                  <a16:creationId xmlns:a16="http://schemas.microsoft.com/office/drawing/2014/main" id="{F3C038A6-B367-A9F9-2657-268552A534AB}"/>
                </a:ext>
              </a:extLst>
            </p:cNvPr>
            <p:cNvSpPr/>
            <p:nvPr/>
          </p:nvSpPr>
          <p:spPr>
            <a:xfrm>
              <a:off x="-268627" y="513309"/>
              <a:ext cx="1594973" cy="674728"/>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Descriptive </a:t>
              </a:r>
              <a:r>
                <a:rPr lang="en-US" sz="1600" dirty="0">
                  <a:solidFill>
                    <a:srgbClr val="000000"/>
                  </a:solidFill>
                  <a:effectLst/>
                  <a:latin typeface="Calibri" panose="020F0502020204030204" pitchFamily="34" charset="0"/>
                  <a:ea typeface="Calibri" panose="020F0502020204030204" pitchFamily="34" charset="0"/>
                </a:rPr>
                <a:t>Modeling</a:t>
              </a:r>
              <a:endParaRPr lang="en-US" sz="1600" dirty="0">
                <a:solidFill>
                  <a:srgbClr val="000000"/>
                </a:solidFill>
                <a:latin typeface="Calibri" panose="020F0502020204030204" pitchFamily="34" charset="0"/>
                <a:ea typeface="Calibri" panose="020F0502020204030204" pitchFamily="34" charset="0"/>
              </a:endParaRP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Data of vessel’s operational and environmental data, from onboard and external sources.</a:t>
              </a:r>
            </a:p>
            <a:p>
              <a:pPr marL="0" marR="0" indent="0" algn="ctr">
                <a:spcBef>
                  <a:spcPts val="0"/>
                </a:spcBef>
                <a:spcAft>
                  <a:spcPts val="800"/>
                </a:spcAft>
              </a:pPr>
              <a:endParaRPr lang="en-US" sz="800" dirty="0">
                <a:solidFill>
                  <a:srgbClr val="000000"/>
                </a:solidFill>
                <a:effectLst/>
                <a:latin typeface="Calibri" panose="020F0502020204030204" pitchFamily="34" charset="0"/>
                <a:ea typeface="Calibri" panose="020F0502020204030204" pitchFamily="34" charset="0"/>
              </a:endParaRPr>
            </a:p>
          </p:txBody>
        </p:sp>
        <p:sp>
          <p:nvSpPr>
            <p:cNvPr id="21" name="Shape 2419">
              <a:extLst>
                <a:ext uri="{FF2B5EF4-FFF2-40B4-BE49-F238E27FC236}">
                  <a16:creationId xmlns:a16="http://schemas.microsoft.com/office/drawing/2014/main" id="{61ED5824-1530-6220-48CD-45B799868449}"/>
                </a:ext>
              </a:extLst>
            </p:cNvPr>
            <p:cNvSpPr/>
            <p:nvPr/>
          </p:nvSpPr>
          <p:spPr>
            <a:xfrm>
              <a:off x="1656811" y="513309"/>
              <a:ext cx="1600797" cy="1430909"/>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chemeClr val="accent1">
                <a:lumMod val="20000"/>
                <a:lumOff val="80000"/>
              </a:schemeClr>
            </a:solidFill>
            <a:ln w="28575" cap="flat">
              <a:miter lim="127000"/>
            </a:ln>
          </p:spPr>
          <p:style>
            <a:lnRef idx="1">
              <a:srgbClr val="4472C4"/>
            </a:lnRef>
            <a:fillRef idx="0">
              <a:srgbClr val="000000">
                <a:alpha val="0"/>
              </a:srgbClr>
            </a:fillRef>
            <a:effectRef idx="0">
              <a:scrgbClr r="0" g="0" b="0"/>
            </a:effectRef>
            <a:fontRef idx="none"/>
          </p:style>
          <p:txBody>
            <a:bodyPr/>
            <a:lstStyle/>
            <a:p>
              <a:endParaRPr lang="en-US"/>
            </a:p>
          </p:txBody>
        </p:sp>
        <p:sp>
          <p:nvSpPr>
            <p:cNvPr id="32" name="Shape 2430">
              <a:extLst>
                <a:ext uri="{FF2B5EF4-FFF2-40B4-BE49-F238E27FC236}">
                  <a16:creationId xmlns:a16="http://schemas.microsoft.com/office/drawing/2014/main" id="{5A25042C-4320-B947-D777-3A7C942F3671}"/>
                </a:ext>
              </a:extLst>
            </p:cNvPr>
            <p:cNvSpPr/>
            <p:nvPr/>
          </p:nvSpPr>
          <p:spPr>
            <a:xfrm>
              <a:off x="3590465" y="507035"/>
              <a:ext cx="1535990" cy="1430909"/>
            </a:xfrm>
            <a:custGeom>
              <a:avLst/>
              <a:gdLst/>
              <a:ahLst/>
              <a:cxnLst/>
              <a:rect l="0" t="0" r="0" b="0"/>
              <a:pathLst>
                <a:path w="1441183" h="1188745">
                  <a:moveTo>
                    <a:pt x="0" y="118897"/>
                  </a:moveTo>
                  <a:cubicBezTo>
                    <a:pt x="0" y="53213"/>
                    <a:pt x="53226" y="0"/>
                    <a:pt x="118897" y="0"/>
                  </a:cubicBezTo>
                  <a:lnTo>
                    <a:pt x="1322413" y="0"/>
                  </a:lnTo>
                  <a:cubicBezTo>
                    <a:pt x="1387970" y="0"/>
                    <a:pt x="1441183" y="53213"/>
                    <a:pt x="1441183" y="118897"/>
                  </a:cubicBezTo>
                  <a:lnTo>
                    <a:pt x="1441183" y="1069848"/>
                  </a:lnTo>
                  <a:cubicBezTo>
                    <a:pt x="1441183" y="1135532"/>
                    <a:pt x="1387970" y="1188745"/>
                    <a:pt x="1322413" y="1188745"/>
                  </a:cubicBezTo>
                  <a:lnTo>
                    <a:pt x="118897" y="1188745"/>
                  </a:lnTo>
                  <a:cubicBezTo>
                    <a:pt x="53226" y="1188745"/>
                    <a:pt x="0" y="1135532"/>
                    <a:pt x="0" y="1069848"/>
                  </a:cubicBezTo>
                  <a:lnTo>
                    <a:pt x="0" y="118897"/>
                  </a:lnTo>
                  <a:close/>
                </a:path>
              </a:pathLst>
            </a:custGeom>
            <a:solidFill>
              <a:schemeClr val="accent2">
                <a:lumMod val="20000"/>
                <a:lumOff val="80000"/>
              </a:schemeClr>
            </a:solidFill>
            <a:ln w="28575">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a:lstStyle/>
            <a:p>
              <a:endParaRPr lang="en-US" dirty="0"/>
            </a:p>
          </p:txBody>
        </p:sp>
      </p:grpSp>
      <p:sp>
        <p:nvSpPr>
          <p:cNvPr id="2" name="Rectangle 1">
            <a:extLst>
              <a:ext uri="{FF2B5EF4-FFF2-40B4-BE49-F238E27FC236}">
                <a16:creationId xmlns:a16="http://schemas.microsoft.com/office/drawing/2014/main" id="{3835FFE2-6451-C2A7-0639-6C27670EBE71}"/>
              </a:ext>
            </a:extLst>
          </p:cNvPr>
          <p:cNvSpPr/>
          <p:nvPr/>
        </p:nvSpPr>
        <p:spPr>
          <a:xfrm>
            <a:off x="304405" y="2786945"/>
            <a:ext cx="2503969" cy="644462"/>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Dataset for training and validation the predictive and prescriptive models.</a:t>
            </a:r>
          </a:p>
        </p:txBody>
      </p:sp>
      <p:sp>
        <p:nvSpPr>
          <p:cNvPr id="42" name="Rectangle 41">
            <a:extLst>
              <a:ext uri="{FF2B5EF4-FFF2-40B4-BE49-F238E27FC236}">
                <a16:creationId xmlns:a16="http://schemas.microsoft.com/office/drawing/2014/main" id="{FE12B2DC-AE97-656B-705A-92C962866E3C}"/>
              </a:ext>
            </a:extLst>
          </p:cNvPr>
          <p:cNvSpPr/>
          <p:nvPr/>
        </p:nvSpPr>
        <p:spPr>
          <a:xfrm>
            <a:off x="3369606" y="1289966"/>
            <a:ext cx="2530548" cy="1224134"/>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Predictive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Preprocessed data include operating and weather variables, such as vessel’s speed and course, wind, wave, current, etc. </a:t>
            </a:r>
          </a:p>
          <a:p>
            <a:pPr marL="0" marR="0" indent="0" algn="ctr">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1810D4A3-F4F3-B033-855E-11D0938EDCCA}"/>
              </a:ext>
            </a:extLst>
          </p:cNvPr>
          <p:cNvSpPr/>
          <p:nvPr/>
        </p:nvSpPr>
        <p:spPr>
          <a:xfrm>
            <a:off x="3369951" y="2826538"/>
            <a:ext cx="2539788" cy="730421"/>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Validated predictive models for fuel, distance and time.</a:t>
            </a:r>
          </a:p>
        </p:txBody>
      </p:sp>
      <p:sp>
        <p:nvSpPr>
          <p:cNvPr id="49" name="Rectangle 48">
            <a:extLst>
              <a:ext uri="{FF2B5EF4-FFF2-40B4-BE49-F238E27FC236}">
                <a16:creationId xmlns:a16="http://schemas.microsoft.com/office/drawing/2014/main" id="{0E004A9D-2C4B-A7E2-7782-8CCF83E8E432}"/>
              </a:ext>
            </a:extLst>
          </p:cNvPr>
          <p:cNvSpPr/>
          <p:nvPr/>
        </p:nvSpPr>
        <p:spPr>
          <a:xfrm>
            <a:off x="2422867" y="1186166"/>
            <a:ext cx="1227388" cy="13073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750" dirty="0">
                <a:solidFill>
                  <a:srgbClr val="FFFFFF"/>
                </a:solidFill>
                <a:effectLst/>
                <a:latin typeface="Calibri" panose="020F0502020204030204" pitchFamily="34" charset="0"/>
                <a:ea typeface="Calibri" panose="020F0502020204030204" pitchFamily="34" charset="0"/>
              </a:rPr>
              <a:t>Second step (One ANN)</a:t>
            </a:r>
            <a:endParaRPr lang="en-US" sz="800" dirty="0">
              <a:solidFill>
                <a:srgbClr val="000000"/>
              </a:solidFill>
              <a:effectLst/>
              <a:latin typeface="Calibri" panose="020F0502020204030204" pitchFamily="34" charset="0"/>
              <a:ea typeface="Calibri" panose="020F0502020204030204" pitchFamily="34" charset="0"/>
            </a:endParaRPr>
          </a:p>
        </p:txBody>
      </p:sp>
      <p:sp>
        <p:nvSpPr>
          <p:cNvPr id="55" name="Rectangle 54">
            <a:extLst>
              <a:ext uri="{FF2B5EF4-FFF2-40B4-BE49-F238E27FC236}">
                <a16:creationId xmlns:a16="http://schemas.microsoft.com/office/drawing/2014/main" id="{8F7ADC1F-59A5-C7E3-F8F9-AB931AC155DC}"/>
              </a:ext>
            </a:extLst>
          </p:cNvPr>
          <p:cNvSpPr/>
          <p:nvPr/>
        </p:nvSpPr>
        <p:spPr>
          <a:xfrm>
            <a:off x="6437033" y="1291831"/>
            <a:ext cx="2406261" cy="1150262"/>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Prescriptive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Using solving algorithms, with control variables, such as vessel’s speed and course, to find the optimal fuel and time.</a:t>
            </a:r>
          </a:p>
          <a:p>
            <a:pPr marL="0" marR="0" indent="0" algn="l">
              <a:spcBef>
                <a:spcPts val="0"/>
              </a:spcBef>
              <a:spcAft>
                <a:spcPts val="800"/>
              </a:spcAft>
            </a:pPr>
            <a:endParaRPr lang="en-US" sz="1400" dirty="0">
              <a:solidFill>
                <a:srgbClr val="000000"/>
              </a:solidFill>
              <a:effectLst/>
              <a:latin typeface="Calibri" panose="020F0502020204030204" pitchFamily="34" charset="0"/>
              <a:ea typeface="Calibri" panose="020F0502020204030204" pitchFamily="34" charset="0"/>
            </a:endParaRPr>
          </a:p>
        </p:txBody>
      </p:sp>
      <p:sp>
        <p:nvSpPr>
          <p:cNvPr id="56" name="Rectangle 55">
            <a:extLst>
              <a:ext uri="{FF2B5EF4-FFF2-40B4-BE49-F238E27FC236}">
                <a16:creationId xmlns:a16="http://schemas.microsoft.com/office/drawing/2014/main" id="{BBB1A419-AE2B-36F1-AB6F-0005B2337999}"/>
              </a:ext>
            </a:extLst>
          </p:cNvPr>
          <p:cNvSpPr/>
          <p:nvPr/>
        </p:nvSpPr>
        <p:spPr>
          <a:xfrm>
            <a:off x="6437034" y="2826538"/>
            <a:ext cx="2419443" cy="659257"/>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Improving fuel consumption and meeting the operational conditions</a:t>
            </a:r>
          </a:p>
        </p:txBody>
      </p:sp>
      <p:sp>
        <p:nvSpPr>
          <p:cNvPr id="7" name="Arrow: Right 6">
            <a:extLst>
              <a:ext uri="{FF2B5EF4-FFF2-40B4-BE49-F238E27FC236}">
                <a16:creationId xmlns:a16="http://schemas.microsoft.com/office/drawing/2014/main" id="{0F828DC3-9092-ECF2-FC3D-ACB3209AB7A3}"/>
              </a:ext>
            </a:extLst>
          </p:cNvPr>
          <p:cNvSpPr/>
          <p:nvPr/>
        </p:nvSpPr>
        <p:spPr>
          <a:xfrm>
            <a:off x="2856266" y="2334962"/>
            <a:ext cx="478468" cy="319335"/>
          </a:xfrm>
          <a:prstGeom prst="rightArrow">
            <a:avLst>
              <a:gd name="adj1" fmla="val 33650"/>
              <a:gd name="adj2" fmla="val 5381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99320D5A-FDE6-FAB1-80DF-9B50C1BC8FC1}"/>
              </a:ext>
            </a:extLst>
          </p:cNvPr>
          <p:cNvSpPr/>
          <p:nvPr/>
        </p:nvSpPr>
        <p:spPr>
          <a:xfrm>
            <a:off x="5916585" y="2259986"/>
            <a:ext cx="484593" cy="285418"/>
          </a:xfrm>
          <a:prstGeom prst="leftRightArrow">
            <a:avLst>
              <a:gd name="adj1" fmla="val 32914"/>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0" name="TextBox 9">
            <a:extLst>
              <a:ext uri="{FF2B5EF4-FFF2-40B4-BE49-F238E27FC236}">
                <a16:creationId xmlns:a16="http://schemas.microsoft.com/office/drawing/2014/main" id="{85521DEC-35EB-BEF1-124E-7A062168AC1F}"/>
              </a:ext>
            </a:extLst>
          </p:cNvPr>
          <p:cNvSpPr txBox="1"/>
          <p:nvPr/>
        </p:nvSpPr>
        <p:spPr>
          <a:xfrm>
            <a:off x="1538806" y="867469"/>
            <a:ext cx="5750719" cy="338554"/>
          </a:xfrm>
          <a:prstGeom prst="rect">
            <a:avLst/>
          </a:prstGeom>
          <a:noFill/>
        </p:spPr>
        <p:txBody>
          <a:bodyPr wrap="square">
            <a:spAutoFit/>
          </a:bodyPr>
          <a:lstStyle/>
          <a:p>
            <a:pPr algn="ct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 Analytics 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5" name="Slide Number Placeholder 2">
            <a:extLst>
              <a:ext uri="{FF2B5EF4-FFF2-40B4-BE49-F238E27FC236}">
                <a16:creationId xmlns:a16="http://schemas.microsoft.com/office/drawing/2014/main" id="{D62C95B3-6658-19C9-2E7A-7D0768DC591C}"/>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24</a:t>
            </a:fld>
            <a:endParaRPr lang="en-US"/>
          </a:p>
        </p:txBody>
      </p:sp>
      <p:pic>
        <p:nvPicPr>
          <p:cNvPr id="9" name="Picture 8"/>
          <p:cNvPicPr>
            <a:picLocks noChangeAspect="1"/>
          </p:cNvPicPr>
          <p:nvPr/>
        </p:nvPicPr>
        <p:blipFill>
          <a:blip r:embed="rId2"/>
          <a:stretch>
            <a:fillRect/>
          </a:stretch>
        </p:blipFill>
        <p:spPr>
          <a:xfrm>
            <a:off x="6500038" y="3634190"/>
            <a:ext cx="2275910" cy="1541963"/>
          </a:xfrm>
          <a:prstGeom prst="rect">
            <a:avLst/>
          </a:prstGeom>
        </p:spPr>
      </p:pic>
      <p:pic>
        <p:nvPicPr>
          <p:cNvPr id="11" name="Picture 10"/>
          <p:cNvPicPr>
            <a:picLocks noChangeAspect="1"/>
          </p:cNvPicPr>
          <p:nvPr/>
        </p:nvPicPr>
        <p:blipFill>
          <a:blip r:embed="rId3"/>
          <a:stretch>
            <a:fillRect/>
          </a:stretch>
        </p:blipFill>
        <p:spPr>
          <a:xfrm>
            <a:off x="5499587" y="5162096"/>
            <a:ext cx="3618361" cy="1204195"/>
          </a:xfrm>
          <a:prstGeom prst="rect">
            <a:avLst/>
          </a:prstGeom>
        </p:spPr>
      </p:pic>
      <p:pic>
        <p:nvPicPr>
          <p:cNvPr id="22" name="Picture 21">
            <a:extLst>
              <a:ext uri="{FF2B5EF4-FFF2-40B4-BE49-F238E27FC236}">
                <a16:creationId xmlns:a16="http://schemas.microsoft.com/office/drawing/2014/main" id="{535DA729-612C-4B41-AF24-A6EC826A8A92}"/>
              </a:ext>
            </a:extLst>
          </p:cNvPr>
          <p:cNvPicPr/>
          <p:nvPr/>
        </p:nvPicPr>
        <p:blipFill>
          <a:blip r:embed="rId4"/>
          <a:stretch>
            <a:fillRect/>
          </a:stretch>
        </p:blipFill>
        <p:spPr>
          <a:xfrm>
            <a:off x="27545" y="3640904"/>
            <a:ext cx="3113180" cy="599713"/>
          </a:xfrm>
          <a:prstGeom prst="rect">
            <a:avLst/>
          </a:prstGeom>
        </p:spPr>
      </p:pic>
      <p:pic>
        <p:nvPicPr>
          <p:cNvPr id="23" name="Picture 22">
            <a:extLst>
              <a:ext uri="{FF2B5EF4-FFF2-40B4-BE49-F238E27FC236}">
                <a16:creationId xmlns:a16="http://schemas.microsoft.com/office/drawing/2014/main" id="{02C21CB6-3A3C-42BB-9CF6-86AF446BC014}"/>
              </a:ext>
            </a:extLst>
          </p:cNvPr>
          <p:cNvPicPr/>
          <p:nvPr/>
        </p:nvPicPr>
        <p:blipFill>
          <a:blip r:embed="rId5"/>
          <a:stretch>
            <a:fillRect/>
          </a:stretch>
        </p:blipFill>
        <p:spPr>
          <a:xfrm>
            <a:off x="79867" y="4240617"/>
            <a:ext cx="2856764" cy="2199362"/>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03E45C98-5BBD-B43F-6DF1-49EC1B323B5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192712" y="3648247"/>
            <a:ext cx="2306875" cy="2624070"/>
          </a:xfrm>
          <a:prstGeom prst="rect">
            <a:avLst/>
          </a:prstGeom>
          <a:ln>
            <a:solidFill>
              <a:schemeClr val="tx1"/>
            </a:solidFill>
          </a:ln>
        </p:spPr>
      </p:pic>
    </p:spTree>
    <p:extLst>
      <p:ext uri="{BB962C8B-B14F-4D97-AF65-F5344CB8AC3E}">
        <p14:creationId xmlns:p14="http://schemas.microsoft.com/office/powerpoint/2010/main" val="19187636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grpSp>
        <p:nvGrpSpPr>
          <p:cNvPr id="128" name="Group 127">
            <a:extLst>
              <a:ext uri="{FF2B5EF4-FFF2-40B4-BE49-F238E27FC236}">
                <a16:creationId xmlns:a16="http://schemas.microsoft.com/office/drawing/2014/main" id="{2404ED44-EC3C-0D3C-7FCC-1942B3E0BB8D}"/>
              </a:ext>
            </a:extLst>
          </p:cNvPr>
          <p:cNvGrpSpPr/>
          <p:nvPr/>
        </p:nvGrpSpPr>
        <p:grpSpPr>
          <a:xfrm>
            <a:off x="18887" y="1695422"/>
            <a:ext cx="9125113" cy="4193703"/>
            <a:chOff x="28276" y="929205"/>
            <a:chExt cx="9125113" cy="4193703"/>
          </a:xfrm>
        </p:grpSpPr>
        <p:grpSp>
          <p:nvGrpSpPr>
            <p:cNvPr id="129" name="Group 128">
              <a:extLst>
                <a:ext uri="{FF2B5EF4-FFF2-40B4-BE49-F238E27FC236}">
                  <a16:creationId xmlns:a16="http://schemas.microsoft.com/office/drawing/2014/main" id="{29A95AD7-315D-6150-2F03-55D4C8FFBE6A}"/>
                </a:ext>
              </a:extLst>
            </p:cNvPr>
            <p:cNvGrpSpPr/>
            <p:nvPr/>
          </p:nvGrpSpPr>
          <p:grpSpPr>
            <a:xfrm>
              <a:off x="28276" y="929205"/>
              <a:ext cx="9115724" cy="4193703"/>
              <a:chOff x="28276" y="929205"/>
              <a:chExt cx="9115724" cy="4193703"/>
            </a:xfrm>
          </p:grpSpPr>
          <p:sp>
            <p:nvSpPr>
              <p:cNvPr id="133" name="Rectangle: Rounded Corners 132">
                <a:extLst>
                  <a:ext uri="{FF2B5EF4-FFF2-40B4-BE49-F238E27FC236}">
                    <a16:creationId xmlns:a16="http://schemas.microsoft.com/office/drawing/2014/main" id="{DB595436-24EB-1ABD-DCB6-75541A2C6DD7}"/>
                  </a:ext>
                </a:extLst>
              </p:cNvPr>
              <p:cNvSpPr/>
              <p:nvPr/>
            </p:nvSpPr>
            <p:spPr>
              <a:xfrm>
                <a:off x="3522258" y="3236607"/>
                <a:ext cx="1081239" cy="659848"/>
              </a:xfrm>
              <a:prstGeom prst="roundRect">
                <a:avLst>
                  <a:gd name="adj" fmla="val 50000"/>
                </a:avLst>
              </a:prstGeom>
              <a:solidFill>
                <a:srgbClr val="4BACC6">
                  <a:lumMod val="60000"/>
                  <a:lumOff val="40000"/>
                </a:srgbClr>
              </a:solidFill>
              <a:ln w="12700" cap="flat" cmpd="sng" algn="ctr">
                <a:solidFill>
                  <a:srgbClr val="00B0F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FC3560B3-7A12-FA18-C7E8-F88C80D79BDA}"/>
                  </a:ext>
                </a:extLst>
              </p:cNvPr>
              <p:cNvSpPr/>
              <p:nvPr/>
            </p:nvSpPr>
            <p:spPr>
              <a:xfrm>
                <a:off x="3532998" y="3242956"/>
                <a:ext cx="1074378" cy="64714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Variables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 Exchange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ea typeface="Calibri" panose="020F0502020204030204" pitchFamily="34" charset="0"/>
                  </a:rPr>
                  <a:t>Between XAI and ANN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sp>
            <p:nvSpPr>
              <p:cNvPr id="135" name="Arrow: Right 134">
                <a:extLst>
                  <a:ext uri="{FF2B5EF4-FFF2-40B4-BE49-F238E27FC236}">
                    <a16:creationId xmlns:a16="http://schemas.microsoft.com/office/drawing/2014/main" id="{7042EA53-5D69-76C4-5D9D-579EEC09F1AE}"/>
                  </a:ext>
                </a:extLst>
              </p:cNvPr>
              <p:cNvSpPr/>
              <p:nvPr/>
            </p:nvSpPr>
            <p:spPr>
              <a:xfrm>
                <a:off x="4399891" y="1835758"/>
                <a:ext cx="661249" cy="15332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6" name="Group 135">
                <a:extLst>
                  <a:ext uri="{FF2B5EF4-FFF2-40B4-BE49-F238E27FC236}">
                    <a16:creationId xmlns:a16="http://schemas.microsoft.com/office/drawing/2014/main" id="{A539B5C9-DC50-0031-FF8D-EFC9344ECD61}"/>
                  </a:ext>
                </a:extLst>
              </p:cNvPr>
              <p:cNvGrpSpPr/>
              <p:nvPr/>
            </p:nvGrpSpPr>
            <p:grpSpPr>
              <a:xfrm>
                <a:off x="28276" y="929205"/>
                <a:ext cx="9115724" cy="4193703"/>
                <a:chOff x="28276" y="929205"/>
                <a:chExt cx="9115724" cy="4193703"/>
              </a:xfrm>
            </p:grpSpPr>
            <p:grpSp>
              <p:nvGrpSpPr>
                <p:cNvPr id="144" name="Group 143">
                  <a:extLst>
                    <a:ext uri="{FF2B5EF4-FFF2-40B4-BE49-F238E27FC236}">
                      <a16:creationId xmlns:a16="http://schemas.microsoft.com/office/drawing/2014/main" id="{53E06525-907E-BC43-ECFB-2D3DD4D121C5}"/>
                    </a:ext>
                  </a:extLst>
                </p:cNvPr>
                <p:cNvGrpSpPr/>
                <p:nvPr/>
              </p:nvGrpSpPr>
              <p:grpSpPr>
                <a:xfrm>
                  <a:off x="28276" y="929205"/>
                  <a:ext cx="9115724" cy="4193703"/>
                  <a:chOff x="28276" y="931959"/>
                  <a:chExt cx="9115724" cy="4193703"/>
                </a:xfrm>
              </p:grpSpPr>
              <p:grpSp>
                <p:nvGrpSpPr>
                  <p:cNvPr id="146" name="Group 145">
                    <a:extLst>
                      <a:ext uri="{FF2B5EF4-FFF2-40B4-BE49-F238E27FC236}">
                        <a16:creationId xmlns:a16="http://schemas.microsoft.com/office/drawing/2014/main" id="{41459BD7-8150-E0C5-85BA-05723218B45A}"/>
                      </a:ext>
                    </a:extLst>
                  </p:cNvPr>
                  <p:cNvGrpSpPr/>
                  <p:nvPr/>
                </p:nvGrpSpPr>
                <p:grpSpPr>
                  <a:xfrm>
                    <a:off x="28276" y="931959"/>
                    <a:ext cx="9115724" cy="4193703"/>
                    <a:chOff x="28276" y="931959"/>
                    <a:chExt cx="9115724" cy="4193703"/>
                  </a:xfrm>
                </p:grpSpPr>
                <p:sp>
                  <p:nvSpPr>
                    <p:cNvPr id="148" name="Arrow: Bent 147">
                      <a:extLst>
                        <a:ext uri="{FF2B5EF4-FFF2-40B4-BE49-F238E27FC236}">
                          <a16:creationId xmlns:a16="http://schemas.microsoft.com/office/drawing/2014/main" id="{81C10287-8891-45BD-829B-5F929803276F}"/>
                        </a:ext>
                      </a:extLst>
                    </p:cNvPr>
                    <p:cNvSpPr/>
                    <p:nvPr/>
                  </p:nvSpPr>
                  <p:spPr>
                    <a:xfrm>
                      <a:off x="3167873" y="3484388"/>
                      <a:ext cx="351216" cy="1089986"/>
                    </a:xfrm>
                    <a:prstGeom prst="bentArrow">
                      <a:avLst>
                        <a:gd name="adj1" fmla="val 38985"/>
                        <a:gd name="adj2" fmla="val 42628"/>
                        <a:gd name="adj3" fmla="val 40478"/>
                        <a:gd name="adj4" fmla="val 0"/>
                      </a:avLst>
                    </a:pr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149" name="Straight Arrow Connector 148">
                      <a:extLst>
                        <a:ext uri="{FF2B5EF4-FFF2-40B4-BE49-F238E27FC236}">
                          <a16:creationId xmlns:a16="http://schemas.microsoft.com/office/drawing/2014/main" id="{4D5E5B62-A063-BBB7-FAF0-1167D395AA11}"/>
                        </a:ext>
                      </a:extLst>
                    </p:cNvPr>
                    <p:cNvCxnSpPr>
                      <a:cxnSpLocks/>
                      <a:stCxn id="192" idx="1"/>
                    </p:cNvCxnSpPr>
                    <p:nvPr/>
                  </p:nvCxnSpPr>
                  <p:spPr>
                    <a:xfrm flipH="1">
                      <a:off x="4096033" y="2459952"/>
                      <a:ext cx="145516" cy="130873"/>
                    </a:xfrm>
                    <a:prstGeom prst="straightConnector1">
                      <a:avLst/>
                    </a:prstGeom>
                    <a:noFill/>
                    <a:ln w="9525" cap="flat" cmpd="sng" algn="ctr">
                      <a:solidFill>
                        <a:srgbClr val="9BBB59">
                          <a:shade val="95000"/>
                          <a:satMod val="105000"/>
                        </a:srgbClr>
                      </a:solidFill>
                      <a:prstDash val="sysDash"/>
                      <a:tailEnd type="triangle"/>
                    </a:ln>
                    <a:effectLst/>
                  </p:spPr>
                </p:cxnSp>
                <p:grpSp>
                  <p:nvGrpSpPr>
                    <p:cNvPr id="150" name="Group 149">
                      <a:extLst>
                        <a:ext uri="{FF2B5EF4-FFF2-40B4-BE49-F238E27FC236}">
                          <a16:creationId xmlns:a16="http://schemas.microsoft.com/office/drawing/2014/main" id="{9CA25C41-9B48-DFB1-ADCA-D65799C92436}"/>
                        </a:ext>
                      </a:extLst>
                    </p:cNvPr>
                    <p:cNvGrpSpPr/>
                    <p:nvPr/>
                  </p:nvGrpSpPr>
                  <p:grpSpPr>
                    <a:xfrm>
                      <a:off x="28276" y="931959"/>
                      <a:ext cx="9115724" cy="4193703"/>
                      <a:chOff x="46927" y="876300"/>
                      <a:chExt cx="9115724" cy="4193703"/>
                    </a:xfrm>
                  </p:grpSpPr>
                  <p:sp>
                    <p:nvSpPr>
                      <p:cNvPr id="152" name="Trapezoid 151">
                        <a:extLst>
                          <a:ext uri="{FF2B5EF4-FFF2-40B4-BE49-F238E27FC236}">
                            <a16:creationId xmlns:a16="http://schemas.microsoft.com/office/drawing/2014/main" id="{744A5677-3052-1780-C30E-B8D79E177CF4}"/>
                          </a:ext>
                        </a:extLst>
                      </p:cNvPr>
                      <p:cNvSpPr/>
                      <p:nvPr/>
                    </p:nvSpPr>
                    <p:spPr>
                      <a:xfrm rot="10800000">
                        <a:off x="5053250" y="3184592"/>
                        <a:ext cx="4093390" cy="626714"/>
                      </a:xfrm>
                      <a:prstGeom prst="trapezoid">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53" name="Group 152">
                        <a:extLst>
                          <a:ext uri="{FF2B5EF4-FFF2-40B4-BE49-F238E27FC236}">
                            <a16:creationId xmlns:a16="http://schemas.microsoft.com/office/drawing/2014/main" id="{D8925FFA-971B-6E53-DA2A-320E4A42C349}"/>
                          </a:ext>
                        </a:extLst>
                      </p:cNvPr>
                      <p:cNvGrpSpPr/>
                      <p:nvPr/>
                    </p:nvGrpSpPr>
                    <p:grpSpPr>
                      <a:xfrm>
                        <a:off x="46927" y="876300"/>
                        <a:ext cx="9115724" cy="4193703"/>
                        <a:chOff x="25272" y="899119"/>
                        <a:chExt cx="9115724" cy="4193703"/>
                      </a:xfrm>
                    </p:grpSpPr>
                    <p:grpSp>
                      <p:nvGrpSpPr>
                        <p:cNvPr id="169" name="Group 168">
                          <a:extLst>
                            <a:ext uri="{FF2B5EF4-FFF2-40B4-BE49-F238E27FC236}">
                              <a16:creationId xmlns:a16="http://schemas.microsoft.com/office/drawing/2014/main" id="{32B0C892-98DD-7B32-3351-61D7AEE7FC67}"/>
                            </a:ext>
                          </a:extLst>
                        </p:cNvPr>
                        <p:cNvGrpSpPr/>
                        <p:nvPr/>
                      </p:nvGrpSpPr>
                      <p:grpSpPr>
                        <a:xfrm>
                          <a:off x="25272" y="899119"/>
                          <a:ext cx="9115724" cy="4188244"/>
                          <a:chOff x="114074" y="853136"/>
                          <a:chExt cx="9089465" cy="4174021"/>
                        </a:xfrm>
                      </p:grpSpPr>
                      <p:grpSp>
                        <p:nvGrpSpPr>
                          <p:cNvPr id="188" name="Group 187">
                            <a:extLst>
                              <a:ext uri="{FF2B5EF4-FFF2-40B4-BE49-F238E27FC236}">
                                <a16:creationId xmlns:a16="http://schemas.microsoft.com/office/drawing/2014/main" id="{FF942ADD-E93F-A8E2-DB87-5D520201FF11}"/>
                              </a:ext>
                            </a:extLst>
                          </p:cNvPr>
                          <p:cNvGrpSpPr/>
                          <p:nvPr/>
                        </p:nvGrpSpPr>
                        <p:grpSpPr>
                          <a:xfrm>
                            <a:off x="114074" y="853136"/>
                            <a:ext cx="9089465" cy="4172489"/>
                            <a:chOff x="114074" y="853136"/>
                            <a:chExt cx="9089465" cy="4172489"/>
                          </a:xfrm>
                        </p:grpSpPr>
                        <p:grpSp>
                          <p:nvGrpSpPr>
                            <p:cNvPr id="191" name="Group 190">
                              <a:extLst>
                                <a:ext uri="{FF2B5EF4-FFF2-40B4-BE49-F238E27FC236}">
                                  <a16:creationId xmlns:a16="http://schemas.microsoft.com/office/drawing/2014/main" id="{09A9C4F7-ED1F-11D5-5C82-DE163DF9376C}"/>
                                </a:ext>
                              </a:extLst>
                            </p:cNvPr>
                            <p:cNvGrpSpPr/>
                            <p:nvPr/>
                          </p:nvGrpSpPr>
                          <p:grpSpPr>
                            <a:xfrm>
                              <a:off x="114074" y="853136"/>
                              <a:ext cx="9089465" cy="4172489"/>
                              <a:chOff x="460784" y="822656"/>
                              <a:chExt cx="9089465" cy="4172489"/>
                            </a:xfrm>
                          </p:grpSpPr>
                          <p:grpSp>
                            <p:nvGrpSpPr>
                              <p:cNvPr id="194" name="Group 193">
                                <a:extLst>
                                  <a:ext uri="{FF2B5EF4-FFF2-40B4-BE49-F238E27FC236}">
                                    <a16:creationId xmlns:a16="http://schemas.microsoft.com/office/drawing/2014/main" id="{B7B9557D-BA47-79CA-9933-E90198D8D326}"/>
                                  </a:ext>
                                </a:extLst>
                              </p:cNvPr>
                              <p:cNvGrpSpPr/>
                              <p:nvPr/>
                            </p:nvGrpSpPr>
                            <p:grpSpPr>
                              <a:xfrm>
                                <a:off x="460784" y="822656"/>
                                <a:ext cx="9089465" cy="4172489"/>
                                <a:chOff x="599339" y="701207"/>
                                <a:chExt cx="9089465" cy="4172489"/>
                              </a:xfrm>
                            </p:grpSpPr>
                            <p:sp>
                              <p:nvSpPr>
                                <p:cNvPr id="214" name="Rectangle 213">
                                  <a:extLst>
                                    <a:ext uri="{FF2B5EF4-FFF2-40B4-BE49-F238E27FC236}">
                                      <a16:creationId xmlns:a16="http://schemas.microsoft.com/office/drawing/2014/main" id="{9EF8098F-A734-B2A3-4A2C-CB171E1BF328}"/>
                                    </a:ext>
                                  </a:extLst>
                                </p:cNvPr>
                                <p:cNvSpPr/>
                                <p:nvPr/>
                              </p:nvSpPr>
                              <p:spPr>
                                <a:xfrm>
                                  <a:off x="5721525" y="3956546"/>
                                  <a:ext cx="3958850" cy="917150"/>
                                </a:xfrm>
                                <a:prstGeom prst="rect">
                                  <a:avLst/>
                                </a:prstGeom>
                                <a:solidFill>
                                  <a:sysClr val="window" lastClr="FFFFFF">
                                    <a:lumMod val="95000"/>
                                  </a:sysClr>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5" name="Rectangle 214">
                                  <a:extLst>
                                    <a:ext uri="{FF2B5EF4-FFF2-40B4-BE49-F238E27FC236}">
                                      <a16:creationId xmlns:a16="http://schemas.microsoft.com/office/drawing/2014/main" id="{0E074734-48EA-ECE1-B42A-F40CAA6C18F0}"/>
                                    </a:ext>
                                  </a:extLst>
                                </p:cNvPr>
                                <p:cNvSpPr/>
                                <p:nvPr/>
                              </p:nvSpPr>
                              <p:spPr>
                                <a:xfrm>
                                  <a:off x="6068893" y="769618"/>
                                  <a:ext cx="3619911" cy="1823997"/>
                                </a:xfrm>
                                <a:prstGeom prst="rect">
                                  <a:avLst/>
                                </a:prstGeom>
                                <a:solidFill>
                                  <a:sysClr val="window" lastClr="FFFFFF"/>
                                </a:solidFill>
                                <a:ln w="28575" cap="flat" cmpd="sng" algn="ctr">
                                  <a:solidFill>
                                    <a:srgbClr val="3333FF"/>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6" name="Rectangle 215">
                                  <a:extLst>
                                    <a:ext uri="{FF2B5EF4-FFF2-40B4-BE49-F238E27FC236}">
                                      <a16:creationId xmlns:a16="http://schemas.microsoft.com/office/drawing/2014/main" id="{CC6C36DA-60DE-596A-C08E-DE1E97B2263C}"/>
                                    </a:ext>
                                  </a:extLst>
                                </p:cNvPr>
                                <p:cNvSpPr/>
                                <p:nvPr/>
                              </p:nvSpPr>
                              <p:spPr>
                                <a:xfrm>
                                  <a:off x="640781" y="765758"/>
                                  <a:ext cx="1179623"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7" name="Rectangle: Diagonal Corners Snipped 216">
                                  <a:extLst>
                                    <a:ext uri="{FF2B5EF4-FFF2-40B4-BE49-F238E27FC236}">
                                      <a16:creationId xmlns:a16="http://schemas.microsoft.com/office/drawing/2014/main" id="{2B6E8195-A03C-B926-99C4-20EE1D45A269}"/>
                                    </a:ext>
                                  </a:extLst>
                                </p:cNvPr>
                                <p:cNvSpPr/>
                                <p:nvPr/>
                              </p:nvSpPr>
                              <p:spPr>
                                <a:xfrm>
                                  <a:off x="6145617" y="1265665"/>
                                  <a:ext cx="1510179" cy="980602"/>
                                </a:xfrm>
                                <a:prstGeom prst="snip2DiagRect">
                                  <a:avLst>
                                    <a:gd name="adj1" fmla="val 10915"/>
                                    <a:gd name="adj2" fmla="val 12215"/>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8" name="Shape 2419">
                                  <a:extLst>
                                    <a:ext uri="{FF2B5EF4-FFF2-40B4-BE49-F238E27FC236}">
                                      <a16:creationId xmlns:a16="http://schemas.microsoft.com/office/drawing/2014/main" id="{769F860D-C0BC-D5B6-E00A-69E99D96331C}"/>
                                    </a:ext>
                                  </a:extLst>
                                </p:cNvPr>
                                <p:cNvSpPr/>
                                <p:nvPr/>
                              </p:nvSpPr>
                              <p:spPr>
                                <a:xfrm>
                                  <a:off x="7791401" y="1051432"/>
                                  <a:ext cx="1853708" cy="1446574"/>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4BACC6">
                                    <a:lumMod val="20000"/>
                                    <a:lumOff val="80000"/>
                                  </a:srgbClr>
                                </a:solidFill>
                                <a:ln w="19050" cap="flat" cmpd="sng" algn="ctr">
                                  <a:solidFill>
                                    <a:srgbClr val="4F81BD"/>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9" name="Rectangle 218">
                                  <a:extLst>
                                    <a:ext uri="{FF2B5EF4-FFF2-40B4-BE49-F238E27FC236}">
                                      <a16:creationId xmlns:a16="http://schemas.microsoft.com/office/drawing/2014/main" id="{9546AD36-B7C7-3635-4F5A-814B4E4D31EA}"/>
                                    </a:ext>
                                  </a:extLst>
                                </p:cNvPr>
                                <p:cNvSpPr/>
                                <p:nvPr/>
                              </p:nvSpPr>
                              <p:spPr>
                                <a:xfrm>
                                  <a:off x="599339" y="701207"/>
                                  <a:ext cx="3079280" cy="4143024"/>
                                </a:xfrm>
                                <a:prstGeom prst="rect">
                                  <a:avLst/>
                                </a:prstGeom>
                                <a:noFill/>
                                <a:ln w="2857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0" name="Rectangle 219">
                                  <a:extLst>
                                    <a:ext uri="{FF2B5EF4-FFF2-40B4-BE49-F238E27FC236}">
                                      <a16:creationId xmlns:a16="http://schemas.microsoft.com/office/drawing/2014/main" id="{2C3B81F6-3C68-F114-0046-7AC4FB7EA86B}"/>
                                    </a:ext>
                                  </a:extLst>
                                </p:cNvPr>
                                <p:cNvSpPr/>
                                <p:nvPr/>
                              </p:nvSpPr>
                              <p:spPr>
                                <a:xfrm>
                                  <a:off x="1869546" y="765758"/>
                                  <a:ext cx="1767110"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21" name="Shape 2419">
                                  <a:extLst>
                                    <a:ext uri="{FF2B5EF4-FFF2-40B4-BE49-F238E27FC236}">
                                      <a16:creationId xmlns:a16="http://schemas.microsoft.com/office/drawing/2014/main" id="{EA17A85A-DFF0-5480-BE74-8232086CA052}"/>
                                    </a:ext>
                                  </a:extLst>
                                </p:cNvPr>
                                <p:cNvSpPr/>
                                <p:nvPr/>
                              </p:nvSpPr>
                              <p:spPr>
                                <a:xfrm>
                                  <a:off x="1952572" y="4035542"/>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F79646">
                                    <a:lumMod val="20000"/>
                                    <a:lumOff val="80000"/>
                                  </a:srgbClr>
                                </a:solidFill>
                                <a:ln w="19050" cap="flat" cmpd="sng" algn="ctr">
                                  <a:solidFill>
                                    <a:srgbClr val="F79646">
                                      <a:lumMod val="75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2" name="Rectangle 221">
                                  <a:extLst>
                                    <a:ext uri="{FF2B5EF4-FFF2-40B4-BE49-F238E27FC236}">
                                      <a16:creationId xmlns:a16="http://schemas.microsoft.com/office/drawing/2014/main" id="{4C73A2DB-0700-38F5-5B7C-DE7BED9DA78D}"/>
                                    </a:ext>
                                  </a:extLst>
                                </p:cNvPr>
                                <p:cNvSpPr/>
                                <p:nvPr/>
                              </p:nvSpPr>
                              <p:spPr>
                                <a:xfrm>
                                  <a:off x="1895153" y="826056"/>
                                  <a:ext cx="1770849" cy="43053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Preprocessing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and Validation</a:t>
                                  </a:r>
                                </a:p>
                              </p:txBody>
                            </p:sp>
                            <p:sp>
                              <p:nvSpPr>
                                <p:cNvPr id="223" name="Rectangle 222">
                                  <a:extLst>
                                    <a:ext uri="{FF2B5EF4-FFF2-40B4-BE49-F238E27FC236}">
                                      <a16:creationId xmlns:a16="http://schemas.microsoft.com/office/drawing/2014/main" id="{74E9A73C-4289-B9AB-DDFD-93FAC960DF4F}"/>
                                    </a:ext>
                                  </a:extLst>
                                </p:cNvPr>
                                <p:cNvSpPr/>
                                <p:nvPr/>
                              </p:nvSpPr>
                              <p:spPr>
                                <a:xfrm>
                                  <a:off x="1948539" y="4055991"/>
                                  <a:ext cx="1660341"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Interpolation</a:t>
                                  </a:r>
                                  <a:r>
                                    <a:rPr kumimoji="0" lang="en-US" sz="1400" b="0" i="0" u="none" strike="noStrike" kern="0" cap="none" spc="0" normalizeH="0" baseline="0" noProof="0" dirty="0">
                                      <a:ln>
                                        <a:noFill/>
                                      </a:ln>
                                      <a:solidFill>
                                        <a:srgbClr val="000000"/>
                                      </a:solidFill>
                                      <a:effectLst/>
                                      <a:uLnTx/>
                                      <a:uFillTx/>
                                      <a:ea typeface="Calibri" panose="020F0502020204030204" pitchFamily="34"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 Time </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(1min.) </a:t>
                                  </a: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and Space with vessel’s position</a:t>
                                  </a:r>
                                </a:p>
                              </p:txBody>
                            </p:sp>
                            <p:sp>
                              <p:nvSpPr>
                                <p:cNvPr id="224" name="Shape 2419">
                                  <a:extLst>
                                    <a:ext uri="{FF2B5EF4-FFF2-40B4-BE49-F238E27FC236}">
                                      <a16:creationId xmlns:a16="http://schemas.microsoft.com/office/drawing/2014/main" id="{DB19B09C-6DBE-0952-F5C7-CDADEFAF4372}"/>
                                    </a:ext>
                                  </a:extLst>
                                </p:cNvPr>
                                <p:cNvSpPr/>
                                <p:nvPr/>
                              </p:nvSpPr>
                              <p:spPr>
                                <a:xfrm>
                                  <a:off x="1948144" y="1411781"/>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9BBB59">
                                    <a:lumMod val="20000"/>
                                    <a:lumOff val="80000"/>
                                  </a:srgbClr>
                                </a:solidFill>
                                <a:ln w="19050" cap="flat" cmpd="sng" algn="ctr">
                                  <a:solidFill>
                                    <a:srgbClr val="92D050"/>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5" name="Rectangle 224">
                                  <a:extLst>
                                    <a:ext uri="{FF2B5EF4-FFF2-40B4-BE49-F238E27FC236}">
                                      <a16:creationId xmlns:a16="http://schemas.microsoft.com/office/drawing/2014/main" id="{84A93CE1-4EA9-9566-8BA8-03D92CDA1F2F}"/>
                                    </a:ext>
                                  </a:extLst>
                                </p:cNvPr>
                                <p:cNvSpPr/>
                                <p:nvPr/>
                              </p:nvSpPr>
                              <p:spPr>
                                <a:xfrm>
                                  <a:off x="1966731" y="1428543"/>
                                  <a:ext cx="1627697" cy="65338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Resampling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Averaging in 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 (1min.)</a:t>
                                  </a:r>
                                </a:p>
                              </p:txBody>
                            </p:sp>
                            <p:sp>
                              <p:nvSpPr>
                                <p:cNvPr id="226" name="Rectangle: Rounded Corners 225">
                                  <a:extLst>
                                    <a:ext uri="{FF2B5EF4-FFF2-40B4-BE49-F238E27FC236}">
                                      <a16:creationId xmlns:a16="http://schemas.microsoft.com/office/drawing/2014/main" id="{85AAA168-2369-0276-FFCA-D80C41CE67D7}"/>
                                    </a:ext>
                                  </a:extLst>
                                </p:cNvPr>
                                <p:cNvSpPr/>
                                <p:nvPr/>
                              </p:nvSpPr>
                              <p:spPr>
                                <a:xfrm>
                                  <a:off x="2012595" y="2805854"/>
                                  <a:ext cx="1507066" cy="439114"/>
                                </a:xfrm>
                                <a:prstGeom prst="roundRect">
                                  <a:avLst>
                                    <a:gd name="adj" fmla="val 50000"/>
                                  </a:avLst>
                                </a:prstGeom>
                                <a:solidFill>
                                  <a:srgbClr val="4F81BD">
                                    <a:lumMod val="20000"/>
                                    <a:lumOff val="80000"/>
                                  </a:srgbClr>
                                </a:solidFill>
                                <a:ln w="9525" cap="flat" cmpd="sng" algn="ctr">
                                  <a:solidFill>
                                    <a:srgbClr val="4F81BD"/>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7" name="Rectangle 226">
                                  <a:extLst>
                                    <a:ext uri="{FF2B5EF4-FFF2-40B4-BE49-F238E27FC236}">
                                      <a16:creationId xmlns:a16="http://schemas.microsoft.com/office/drawing/2014/main" id="{C5519DCA-03A2-5E5A-3C91-4DEA289A33A5}"/>
                                    </a:ext>
                                  </a:extLst>
                                </p:cNvPr>
                                <p:cNvSpPr/>
                                <p:nvPr/>
                              </p:nvSpPr>
                              <p:spPr>
                                <a:xfrm>
                                  <a:off x="2108524" y="2915302"/>
                                  <a:ext cx="1272487" cy="22279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Validation</a:t>
                                  </a:r>
                                </a:p>
                              </p:txBody>
                            </p:sp>
                            <p:sp>
                              <p:nvSpPr>
                                <p:cNvPr id="228" name="Rectangle 227">
                                  <a:extLst>
                                    <a:ext uri="{FF2B5EF4-FFF2-40B4-BE49-F238E27FC236}">
                                      <a16:creationId xmlns:a16="http://schemas.microsoft.com/office/drawing/2014/main" id="{7BFFB21E-3BDF-1C4F-9C2E-F2DADAE653CD}"/>
                                    </a:ext>
                                  </a:extLst>
                                </p:cNvPr>
                                <p:cNvSpPr/>
                                <p:nvPr/>
                              </p:nvSpPr>
                              <p:spPr>
                                <a:xfrm>
                                  <a:off x="6053091" y="1683075"/>
                                  <a:ext cx="1581448"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t>
                                  </a:r>
                                </a:p>
                              </p:txBody>
                            </p:sp>
                            <p:sp>
                              <p:nvSpPr>
                                <p:cNvPr id="229" name="Flowchart: Magnetic Disk 228">
                                  <a:extLst>
                                    <a:ext uri="{FF2B5EF4-FFF2-40B4-BE49-F238E27FC236}">
                                      <a16:creationId xmlns:a16="http://schemas.microsoft.com/office/drawing/2014/main" id="{790E5E45-871D-E099-D47B-9239DAD98B11}"/>
                                    </a:ext>
                                  </a:extLst>
                                </p:cNvPr>
                                <p:cNvSpPr/>
                                <p:nvPr/>
                              </p:nvSpPr>
                              <p:spPr>
                                <a:xfrm>
                                  <a:off x="717711" y="1373021"/>
                                  <a:ext cx="1028707" cy="692149"/>
                                </a:xfrm>
                                <a:prstGeom prst="flowChartMagneticDisk">
                                  <a:avLst/>
                                </a:prstGeom>
                                <a:solidFill>
                                  <a:srgbClr val="9BBB59">
                                    <a:lumMod val="60000"/>
                                    <a:lumOff val="40000"/>
                                  </a:srgbClr>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0" name="Rectangle 229">
                                  <a:extLst>
                                    <a:ext uri="{FF2B5EF4-FFF2-40B4-BE49-F238E27FC236}">
                                      <a16:creationId xmlns:a16="http://schemas.microsoft.com/office/drawing/2014/main" id="{ACA7BAF1-F278-7D05-B790-B026C307BA59}"/>
                                    </a:ext>
                                  </a:extLst>
                                </p:cNvPr>
                                <p:cNvSpPr/>
                                <p:nvPr/>
                              </p:nvSpPr>
                              <p:spPr>
                                <a:xfrm>
                                  <a:off x="697324" y="1583841"/>
                                  <a:ext cx="1062616"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Vessel’s onboard data</a:t>
                                  </a:r>
                                </a:p>
                              </p:txBody>
                            </p:sp>
                            <p:sp>
                              <p:nvSpPr>
                                <p:cNvPr id="231" name="Flowchart: Magnetic Disk 230">
                                  <a:extLst>
                                    <a:ext uri="{FF2B5EF4-FFF2-40B4-BE49-F238E27FC236}">
                                      <a16:creationId xmlns:a16="http://schemas.microsoft.com/office/drawing/2014/main" id="{C196C4BE-F8C6-E1AB-E563-8884B406489E}"/>
                                    </a:ext>
                                  </a:extLst>
                                </p:cNvPr>
                                <p:cNvSpPr/>
                                <p:nvPr/>
                              </p:nvSpPr>
                              <p:spPr>
                                <a:xfrm>
                                  <a:off x="705183" y="4008010"/>
                                  <a:ext cx="1028707" cy="692149"/>
                                </a:xfrm>
                                <a:prstGeom prst="flowChartMagneticDisk">
                                  <a:avLst/>
                                </a:prstGeom>
                                <a:solidFill>
                                  <a:srgbClr val="F79646">
                                    <a:lumMod val="40000"/>
                                    <a:lumOff val="60000"/>
                                  </a:srgbClr>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2" name="Rectangle 231">
                                  <a:extLst>
                                    <a:ext uri="{FF2B5EF4-FFF2-40B4-BE49-F238E27FC236}">
                                      <a16:creationId xmlns:a16="http://schemas.microsoft.com/office/drawing/2014/main" id="{B4AAB3F8-2096-BA21-A022-87BF404218C1}"/>
                                    </a:ext>
                                  </a:extLst>
                                </p:cNvPr>
                                <p:cNvSpPr/>
                                <p:nvPr/>
                              </p:nvSpPr>
                              <p:spPr>
                                <a:xfrm>
                                  <a:off x="702992" y="4219658"/>
                                  <a:ext cx="1019831"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External weather data</a:t>
                                  </a:r>
                                </a:p>
                              </p:txBody>
                            </p:sp>
                            <p:sp>
                              <p:nvSpPr>
                                <p:cNvPr id="233" name="Rectangle 232">
                                  <a:extLst>
                                    <a:ext uri="{FF2B5EF4-FFF2-40B4-BE49-F238E27FC236}">
                                      <a16:creationId xmlns:a16="http://schemas.microsoft.com/office/drawing/2014/main" id="{023F169C-ABA9-C1CA-B5FB-3568344D5473}"/>
                                    </a:ext>
                                  </a:extLst>
                                </p:cNvPr>
                                <p:cNvSpPr/>
                                <p:nvPr/>
                              </p:nvSpPr>
                              <p:spPr>
                                <a:xfrm>
                                  <a:off x="5702344" y="3989780"/>
                                  <a:ext cx="3964258" cy="22208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ANN Regression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4" name="Rectangle 233">
                                  <a:extLst>
                                    <a:ext uri="{FF2B5EF4-FFF2-40B4-BE49-F238E27FC236}">
                                      <a16:creationId xmlns:a16="http://schemas.microsoft.com/office/drawing/2014/main" id="{439360C6-0806-E93F-233E-6AD568C2CE8F}"/>
                                    </a:ext>
                                  </a:extLst>
                                </p:cNvPr>
                                <p:cNvSpPr/>
                                <p:nvPr/>
                              </p:nvSpPr>
                              <p:spPr>
                                <a:xfrm>
                                  <a:off x="635124" y="804185"/>
                                  <a:ext cx="1182642" cy="51537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Collection</a:t>
                                  </a:r>
                                </a:p>
                              </p:txBody>
                            </p:sp>
                            <p:sp>
                              <p:nvSpPr>
                                <p:cNvPr id="235" name="Rectangle 234">
                                  <a:extLst>
                                    <a:ext uri="{FF2B5EF4-FFF2-40B4-BE49-F238E27FC236}">
                                      <a16:creationId xmlns:a16="http://schemas.microsoft.com/office/drawing/2014/main" id="{165FD691-7394-F450-8CFD-03F0834558C1}"/>
                                    </a:ext>
                                  </a:extLst>
                                </p:cNvPr>
                                <p:cNvSpPr/>
                                <p:nvPr/>
                              </p:nvSpPr>
                              <p:spPr>
                                <a:xfrm>
                                  <a:off x="6139067" y="1264292"/>
                                  <a:ext cx="1502591" cy="9963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Spatio-Temporal Aggregation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Aggregate the vessel’s routes in terms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Total Fuel and Total Time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6" name="Rectangle 235">
                                  <a:extLst>
                                    <a:ext uri="{FF2B5EF4-FFF2-40B4-BE49-F238E27FC236}">
                                      <a16:creationId xmlns:a16="http://schemas.microsoft.com/office/drawing/2014/main" id="{4868B160-B91B-75E4-B828-4F3D5BD2800A}"/>
                                    </a:ext>
                                  </a:extLst>
                                </p:cNvPr>
                                <p:cNvSpPr/>
                                <p:nvPr/>
                              </p:nvSpPr>
                              <p:spPr>
                                <a:xfrm>
                                  <a:off x="7798519" y="1036375"/>
                                  <a:ext cx="1840932" cy="142740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Calculation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Normalize the Fuel and Time for each route with respect to the maximum Fuel and Time of all routes.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Then, the Efficiency Score is calculated for each route.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7" name="Rectangle 236">
                                  <a:extLst>
                                    <a:ext uri="{FF2B5EF4-FFF2-40B4-BE49-F238E27FC236}">
                                      <a16:creationId xmlns:a16="http://schemas.microsoft.com/office/drawing/2014/main" id="{6ECD02E3-8A9A-E7E3-7F43-F0A95C0FE0DD}"/>
                                    </a:ext>
                                  </a:extLst>
                                </p:cNvPr>
                                <p:cNvSpPr/>
                                <p:nvPr/>
                              </p:nvSpPr>
                              <p:spPr>
                                <a:xfrm>
                                  <a:off x="5580391" y="3236819"/>
                                  <a:ext cx="3763956" cy="3278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Model: XGB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Inputs: Operational and weather variables</a:t>
                                  </a: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8" name="Rectangle 237">
                                  <a:extLst>
                                    <a:ext uri="{FF2B5EF4-FFF2-40B4-BE49-F238E27FC236}">
                                      <a16:creationId xmlns:a16="http://schemas.microsoft.com/office/drawing/2014/main" id="{F66FC031-7B03-AEA2-629E-C6B20B795C6D}"/>
                                    </a:ext>
                                  </a:extLst>
                                </p:cNvPr>
                                <p:cNvSpPr/>
                                <p:nvPr/>
                              </p:nvSpPr>
                              <p:spPr>
                                <a:xfrm>
                                  <a:off x="6107391" y="772984"/>
                                  <a:ext cx="3543776" cy="223704"/>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000000"/>
                                      </a:solidFill>
                                      <a:effectLst/>
                                      <a:uLnTx/>
                                      <a:uFillTx/>
                                      <a:ea typeface="Calibri" panose="020F0502020204030204" pitchFamily="34" charset="0"/>
                                    </a:rPr>
                                    <a:t>Representation of Vessel’s Routes by Fuel &amp; Time</a:t>
                                  </a:r>
                                </a:p>
                              </p:txBody>
                            </p:sp>
                          </p:grpSp>
                          <p:grpSp>
                            <p:nvGrpSpPr>
                              <p:cNvPr id="195" name="Group 194">
                                <a:extLst>
                                  <a:ext uri="{FF2B5EF4-FFF2-40B4-BE49-F238E27FC236}">
                                    <a16:creationId xmlns:a16="http://schemas.microsoft.com/office/drawing/2014/main" id="{5ED8FEE1-DF9B-424D-6C8C-3E89859FA84C}"/>
                                  </a:ext>
                                </a:extLst>
                              </p:cNvPr>
                              <p:cNvGrpSpPr/>
                              <p:nvPr/>
                            </p:nvGrpSpPr>
                            <p:grpSpPr>
                              <a:xfrm>
                                <a:off x="3418804" y="1670381"/>
                                <a:ext cx="2581139" cy="1440938"/>
                                <a:chOff x="1968450" y="1968867"/>
                                <a:chExt cx="2581139" cy="1440938"/>
                              </a:xfrm>
                            </p:grpSpPr>
                            <p:sp>
                              <p:nvSpPr>
                                <p:cNvPr id="211" name="Arrow: Bent 210">
                                  <a:extLst>
                                    <a:ext uri="{FF2B5EF4-FFF2-40B4-BE49-F238E27FC236}">
                                      <a16:creationId xmlns:a16="http://schemas.microsoft.com/office/drawing/2014/main" id="{E784C2CC-0228-53EC-64BE-5C3B8C9D557B}"/>
                                    </a:ext>
                                  </a:extLst>
                                </p:cNvPr>
                                <p:cNvSpPr/>
                                <p:nvPr/>
                              </p:nvSpPr>
                              <p:spPr>
                                <a:xfrm rot="5400000">
                                  <a:off x="1908504" y="2163478"/>
                                  <a:ext cx="1343341" cy="1149313"/>
                                </a:xfrm>
                                <a:prstGeom prst="bentArrow">
                                  <a:avLst>
                                    <a:gd name="adj1" fmla="val 14154"/>
                                    <a:gd name="adj2" fmla="val 14996"/>
                                    <a:gd name="adj3" fmla="val 17013"/>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2" name="Arrow: Right 211">
                                  <a:extLst>
                                    <a:ext uri="{FF2B5EF4-FFF2-40B4-BE49-F238E27FC236}">
                                      <a16:creationId xmlns:a16="http://schemas.microsoft.com/office/drawing/2014/main" id="{0383F3B2-8D29-6BD5-CAB7-98A72A1B7773}"/>
                                    </a:ext>
                                  </a:extLst>
                                </p:cNvPr>
                                <p:cNvSpPr/>
                                <p:nvPr/>
                              </p:nvSpPr>
                              <p:spPr>
                                <a:xfrm>
                                  <a:off x="2020279" y="1968867"/>
                                  <a:ext cx="2529310" cy="252309"/>
                                </a:xfrm>
                                <a:prstGeom prst="rightArrow">
                                  <a:avLst>
                                    <a:gd name="adj1" fmla="val 38413"/>
                                    <a:gd name="adj2" fmla="val 61660"/>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3" name="Arrow: Right 212">
                                  <a:extLst>
                                    <a:ext uri="{FF2B5EF4-FFF2-40B4-BE49-F238E27FC236}">
                                      <a16:creationId xmlns:a16="http://schemas.microsoft.com/office/drawing/2014/main" id="{FF1C563F-62A3-A9E1-D706-9FE900EAE0ED}"/>
                                    </a:ext>
                                  </a:extLst>
                                </p:cNvPr>
                                <p:cNvSpPr/>
                                <p:nvPr/>
                              </p:nvSpPr>
                              <p:spPr>
                                <a:xfrm>
                                  <a:off x="1968450" y="1985559"/>
                                  <a:ext cx="611070" cy="30353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6" name="Group 195">
                                <a:extLst>
                                  <a:ext uri="{FF2B5EF4-FFF2-40B4-BE49-F238E27FC236}">
                                    <a16:creationId xmlns:a16="http://schemas.microsoft.com/office/drawing/2014/main" id="{FE764A79-AEF7-D7DA-0CED-8F0CE73F2449}"/>
                                  </a:ext>
                                </a:extLst>
                              </p:cNvPr>
                              <p:cNvGrpSpPr/>
                              <p:nvPr/>
                            </p:nvGrpSpPr>
                            <p:grpSpPr>
                              <a:xfrm>
                                <a:off x="7480946" y="1774137"/>
                                <a:ext cx="179018" cy="207761"/>
                                <a:chOff x="7480946" y="1774137"/>
                                <a:chExt cx="179018" cy="207761"/>
                              </a:xfrm>
                            </p:grpSpPr>
                            <p:sp>
                              <p:nvSpPr>
                                <p:cNvPr id="209" name="Arrow: Right 208">
                                  <a:extLst>
                                    <a:ext uri="{FF2B5EF4-FFF2-40B4-BE49-F238E27FC236}">
                                      <a16:creationId xmlns:a16="http://schemas.microsoft.com/office/drawing/2014/main" id="{B108396D-5180-FF3E-B365-D0CB069073CE}"/>
                                    </a:ext>
                                  </a:extLst>
                                </p:cNvPr>
                                <p:cNvSpPr/>
                                <p:nvPr/>
                              </p:nvSpPr>
                              <p:spPr>
                                <a:xfrm>
                                  <a:off x="7507289" y="1774137"/>
                                  <a:ext cx="152675" cy="207761"/>
                                </a:xfrm>
                                <a:prstGeom prst="rightArrow">
                                  <a:avLst>
                                    <a:gd name="adj1" fmla="val 41357"/>
                                    <a:gd name="adj2" fmla="val 61024"/>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0" name="Arrow: Right 14">
                                  <a:extLst>
                                    <a:ext uri="{FF2B5EF4-FFF2-40B4-BE49-F238E27FC236}">
                                      <a16:creationId xmlns:a16="http://schemas.microsoft.com/office/drawing/2014/main" id="{5B7C23D0-78DD-29DF-3D25-DADADD66E447}"/>
                                    </a:ext>
                                  </a:extLst>
                                </p:cNvPr>
                                <p:cNvSpPr/>
                                <p:nvPr/>
                              </p:nvSpPr>
                              <p:spPr>
                                <a:xfrm>
                                  <a:off x="7480946" y="1847421"/>
                                  <a:ext cx="134084" cy="61198"/>
                                </a:xfrm>
                                <a:custGeom>
                                  <a:avLst/>
                                  <a:gdLst>
                                    <a:gd name="connsiteX0" fmla="*/ 0 w 312686"/>
                                    <a:gd name="connsiteY0" fmla="*/ 98203 h 358393"/>
                                    <a:gd name="connsiteX1" fmla="*/ 96717 w 312686"/>
                                    <a:gd name="connsiteY1" fmla="*/ 98203 h 358393"/>
                                    <a:gd name="connsiteX2" fmla="*/ 96717 w 312686"/>
                                    <a:gd name="connsiteY2" fmla="*/ 0 h 358393"/>
                                    <a:gd name="connsiteX3" fmla="*/ 312686 w 312686"/>
                                    <a:gd name="connsiteY3" fmla="*/ 179197 h 358393"/>
                                    <a:gd name="connsiteX4" fmla="*/ 96717 w 312686"/>
                                    <a:gd name="connsiteY4" fmla="*/ 358393 h 358393"/>
                                    <a:gd name="connsiteX5" fmla="*/ 96717 w 312686"/>
                                    <a:gd name="connsiteY5" fmla="*/ 260190 h 358393"/>
                                    <a:gd name="connsiteX6" fmla="*/ 0 w 312686"/>
                                    <a:gd name="connsiteY6" fmla="*/ 260190 h 358393"/>
                                    <a:gd name="connsiteX7" fmla="*/ 0 w 312686"/>
                                    <a:gd name="connsiteY7" fmla="*/ 98203 h 358393"/>
                                    <a:gd name="connsiteX0" fmla="*/ 0 w 312686"/>
                                    <a:gd name="connsiteY0" fmla="*/ 0 h 260190"/>
                                    <a:gd name="connsiteX1" fmla="*/ 96717 w 312686"/>
                                    <a:gd name="connsiteY1" fmla="*/ 0 h 260190"/>
                                    <a:gd name="connsiteX2" fmla="*/ 96717 w 312686"/>
                                    <a:gd name="connsiteY2" fmla="*/ 7567 h 260190"/>
                                    <a:gd name="connsiteX3" fmla="*/ 312686 w 312686"/>
                                    <a:gd name="connsiteY3" fmla="*/ 80994 h 260190"/>
                                    <a:gd name="connsiteX4" fmla="*/ 96717 w 312686"/>
                                    <a:gd name="connsiteY4" fmla="*/ 260190 h 260190"/>
                                    <a:gd name="connsiteX5" fmla="*/ 96717 w 312686"/>
                                    <a:gd name="connsiteY5" fmla="*/ 161987 h 260190"/>
                                    <a:gd name="connsiteX6" fmla="*/ 0 w 312686"/>
                                    <a:gd name="connsiteY6" fmla="*/ 161987 h 260190"/>
                                    <a:gd name="connsiteX7" fmla="*/ 0 w 312686"/>
                                    <a:gd name="connsiteY7" fmla="*/ 0 h 260190"/>
                                    <a:gd name="connsiteX0" fmla="*/ 0 w 312686"/>
                                    <a:gd name="connsiteY0" fmla="*/ 0 h 161987"/>
                                    <a:gd name="connsiteX1" fmla="*/ 96717 w 312686"/>
                                    <a:gd name="connsiteY1" fmla="*/ 0 h 161987"/>
                                    <a:gd name="connsiteX2" fmla="*/ 96717 w 312686"/>
                                    <a:gd name="connsiteY2" fmla="*/ 7567 h 161987"/>
                                    <a:gd name="connsiteX3" fmla="*/ 312686 w 312686"/>
                                    <a:gd name="connsiteY3" fmla="*/ 80994 h 161987"/>
                                    <a:gd name="connsiteX4" fmla="*/ 113777 w 312686"/>
                                    <a:gd name="connsiteY4" fmla="*/ 147596 h 161987"/>
                                    <a:gd name="connsiteX5" fmla="*/ 96717 w 312686"/>
                                    <a:gd name="connsiteY5" fmla="*/ 161987 h 161987"/>
                                    <a:gd name="connsiteX6" fmla="*/ 0 w 312686"/>
                                    <a:gd name="connsiteY6" fmla="*/ 161987 h 161987"/>
                                    <a:gd name="connsiteX7" fmla="*/ 0 w 312686"/>
                                    <a:gd name="connsiteY7" fmla="*/ 0 h 16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61987">
                                      <a:moveTo>
                                        <a:pt x="0" y="0"/>
                                      </a:moveTo>
                                      <a:lnTo>
                                        <a:pt x="96717" y="0"/>
                                      </a:lnTo>
                                      <a:lnTo>
                                        <a:pt x="96717" y="7567"/>
                                      </a:lnTo>
                                      <a:lnTo>
                                        <a:pt x="312686" y="80994"/>
                                      </a:lnTo>
                                      <a:lnTo>
                                        <a:pt x="113777" y="147596"/>
                                      </a:lnTo>
                                      <a:lnTo>
                                        <a:pt x="96717" y="161987"/>
                                      </a:lnTo>
                                      <a:lnTo>
                                        <a:pt x="0" y="161987"/>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7" name="Group 196">
                                <a:extLst>
                                  <a:ext uri="{FF2B5EF4-FFF2-40B4-BE49-F238E27FC236}">
                                    <a16:creationId xmlns:a16="http://schemas.microsoft.com/office/drawing/2014/main" id="{08E5AAAA-A5A6-EE22-E019-F3E6B9D01EE2}"/>
                                  </a:ext>
                                </a:extLst>
                              </p:cNvPr>
                              <p:cNvGrpSpPr/>
                              <p:nvPr/>
                            </p:nvGrpSpPr>
                            <p:grpSpPr>
                              <a:xfrm>
                                <a:off x="2462906" y="2140311"/>
                                <a:ext cx="289000" cy="793542"/>
                                <a:chOff x="1193112" y="-140774"/>
                                <a:chExt cx="289000" cy="1646855"/>
                              </a:xfrm>
                            </p:grpSpPr>
                            <p:sp>
                              <p:nvSpPr>
                                <p:cNvPr id="207" name="Arrow: Right 18">
                                  <a:extLst>
                                    <a:ext uri="{FF2B5EF4-FFF2-40B4-BE49-F238E27FC236}">
                                      <a16:creationId xmlns:a16="http://schemas.microsoft.com/office/drawing/2014/main" id="{6100E23C-BD25-1C98-BBAD-B93844856A6A}"/>
                                    </a:ext>
                                  </a:extLst>
                                </p:cNvPr>
                                <p:cNvSpPr/>
                                <p:nvPr/>
                              </p:nvSpPr>
                              <p:spPr>
                                <a:xfrm rot="5400000">
                                  <a:off x="539544" y="625682"/>
                                  <a:ext cx="1593750" cy="139865"/>
                                </a:xfrm>
                                <a:custGeom>
                                  <a:avLst/>
                                  <a:gdLst>
                                    <a:gd name="connsiteX0" fmla="*/ 0 w 376539"/>
                                    <a:gd name="connsiteY0" fmla="*/ 96751 h 340894"/>
                                    <a:gd name="connsiteX1" fmla="*/ 376539 w 376539"/>
                                    <a:gd name="connsiteY1" fmla="*/ 96751 h 340894"/>
                                    <a:gd name="connsiteX2" fmla="*/ 376539 w 376539"/>
                                    <a:gd name="connsiteY2" fmla="*/ 0 h 340894"/>
                                    <a:gd name="connsiteX3" fmla="*/ 376539 w 376539"/>
                                    <a:gd name="connsiteY3" fmla="*/ 170447 h 340894"/>
                                    <a:gd name="connsiteX4" fmla="*/ 376539 w 376539"/>
                                    <a:gd name="connsiteY4" fmla="*/ 340894 h 340894"/>
                                    <a:gd name="connsiteX5" fmla="*/ 376539 w 376539"/>
                                    <a:gd name="connsiteY5" fmla="*/ 244143 h 340894"/>
                                    <a:gd name="connsiteX6" fmla="*/ 0 w 376539"/>
                                    <a:gd name="connsiteY6" fmla="*/ 244143 h 340894"/>
                                    <a:gd name="connsiteX7" fmla="*/ 0 w 376539"/>
                                    <a:gd name="connsiteY7" fmla="*/ 96751 h 340894"/>
                                    <a:gd name="connsiteX0" fmla="*/ 0 w 384162"/>
                                    <a:gd name="connsiteY0" fmla="*/ 0 h 244143"/>
                                    <a:gd name="connsiteX1" fmla="*/ 376539 w 384162"/>
                                    <a:gd name="connsiteY1" fmla="*/ 0 h 244143"/>
                                    <a:gd name="connsiteX2" fmla="*/ 384162 w 384162"/>
                                    <a:gd name="connsiteY2" fmla="*/ 82319 h 244143"/>
                                    <a:gd name="connsiteX3" fmla="*/ 376539 w 384162"/>
                                    <a:gd name="connsiteY3" fmla="*/ 73696 h 244143"/>
                                    <a:gd name="connsiteX4" fmla="*/ 376539 w 384162"/>
                                    <a:gd name="connsiteY4" fmla="*/ 244143 h 244143"/>
                                    <a:gd name="connsiteX5" fmla="*/ 376539 w 384162"/>
                                    <a:gd name="connsiteY5" fmla="*/ 147392 h 244143"/>
                                    <a:gd name="connsiteX6" fmla="*/ 0 w 384162"/>
                                    <a:gd name="connsiteY6" fmla="*/ 147392 h 244143"/>
                                    <a:gd name="connsiteX7" fmla="*/ 0 w 384162"/>
                                    <a:gd name="connsiteY7" fmla="*/ 0 h 244143"/>
                                    <a:gd name="connsiteX0" fmla="*/ 0 w 384162"/>
                                    <a:gd name="connsiteY0" fmla="*/ 0 h 147392"/>
                                    <a:gd name="connsiteX1" fmla="*/ 376539 w 384162"/>
                                    <a:gd name="connsiteY1" fmla="*/ 0 h 147392"/>
                                    <a:gd name="connsiteX2" fmla="*/ 384162 w 384162"/>
                                    <a:gd name="connsiteY2" fmla="*/ 82319 h 147392"/>
                                    <a:gd name="connsiteX3" fmla="*/ 376539 w 384162"/>
                                    <a:gd name="connsiteY3" fmla="*/ 73696 h 147392"/>
                                    <a:gd name="connsiteX4" fmla="*/ 384162 w 384162"/>
                                    <a:gd name="connsiteY4" fmla="*/ 133653 h 147392"/>
                                    <a:gd name="connsiteX5" fmla="*/ 376539 w 384162"/>
                                    <a:gd name="connsiteY5" fmla="*/ 147392 h 147392"/>
                                    <a:gd name="connsiteX6" fmla="*/ 0 w 384162"/>
                                    <a:gd name="connsiteY6" fmla="*/ 147392 h 147392"/>
                                    <a:gd name="connsiteX7" fmla="*/ 0 w 384162"/>
                                    <a:gd name="connsiteY7" fmla="*/ 0 h 14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62" h="147392">
                                      <a:moveTo>
                                        <a:pt x="0" y="0"/>
                                      </a:moveTo>
                                      <a:lnTo>
                                        <a:pt x="376539" y="0"/>
                                      </a:lnTo>
                                      <a:lnTo>
                                        <a:pt x="384162" y="82319"/>
                                      </a:lnTo>
                                      <a:lnTo>
                                        <a:pt x="376539" y="73696"/>
                                      </a:lnTo>
                                      <a:lnTo>
                                        <a:pt x="384162" y="133653"/>
                                      </a:lnTo>
                                      <a:lnTo>
                                        <a:pt x="376539" y="147392"/>
                                      </a:lnTo>
                                      <a:lnTo>
                                        <a:pt x="0" y="147392"/>
                                      </a:lnTo>
                                      <a:lnTo>
                                        <a:pt x="0" y="0"/>
                                      </a:lnTo>
                                      <a:close/>
                                    </a:path>
                                  </a:pathLst>
                                </a:custGeom>
                                <a:solidFill>
                                  <a:srgbClr val="9BBB59">
                                    <a:lumMod val="20000"/>
                                    <a:lumOff val="80000"/>
                                  </a:srgbClr>
                                </a:solidFill>
                                <a:ln w="952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8" name="Arrow: Right 207">
                                  <a:extLst>
                                    <a:ext uri="{FF2B5EF4-FFF2-40B4-BE49-F238E27FC236}">
                                      <a16:creationId xmlns:a16="http://schemas.microsoft.com/office/drawing/2014/main" id="{EF47D156-5C9F-031D-ACC4-5C6B9AE16786}"/>
                                    </a:ext>
                                  </a:extLst>
                                </p:cNvPr>
                                <p:cNvSpPr/>
                                <p:nvPr/>
                              </p:nvSpPr>
                              <p:spPr>
                                <a:xfrm rot="5400000">
                                  <a:off x="514184" y="538154"/>
                                  <a:ext cx="1646855" cy="289000"/>
                                </a:xfrm>
                                <a:prstGeom prst="rightArrow">
                                  <a:avLst>
                                    <a:gd name="adj1" fmla="val 43237"/>
                                    <a:gd name="adj2" fmla="val 0"/>
                                  </a:avLst>
                                </a:prstGeom>
                                <a:solidFill>
                                  <a:srgbClr val="9BBB59">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8" name="Group 197">
                                <a:extLst>
                                  <a:ext uri="{FF2B5EF4-FFF2-40B4-BE49-F238E27FC236}">
                                    <a16:creationId xmlns:a16="http://schemas.microsoft.com/office/drawing/2014/main" id="{66BEA36E-DE8E-3138-0269-15A62F856BE1}"/>
                                  </a:ext>
                                </a:extLst>
                              </p:cNvPr>
                              <p:cNvGrpSpPr/>
                              <p:nvPr/>
                            </p:nvGrpSpPr>
                            <p:grpSpPr>
                              <a:xfrm>
                                <a:off x="2475544" y="3358271"/>
                                <a:ext cx="271125" cy="847359"/>
                                <a:chOff x="1194155" y="1853723"/>
                                <a:chExt cx="271125" cy="1363104"/>
                              </a:xfrm>
                            </p:grpSpPr>
                            <p:sp>
                              <p:nvSpPr>
                                <p:cNvPr id="205" name="Arrow: Right 19">
                                  <a:extLst>
                                    <a:ext uri="{FF2B5EF4-FFF2-40B4-BE49-F238E27FC236}">
                                      <a16:creationId xmlns:a16="http://schemas.microsoft.com/office/drawing/2014/main" id="{20910AA3-1411-F030-FD6E-2E614ECFFD40}"/>
                                    </a:ext>
                                  </a:extLst>
                                </p:cNvPr>
                                <p:cNvSpPr/>
                                <p:nvPr/>
                              </p:nvSpPr>
                              <p:spPr>
                                <a:xfrm rot="16200000">
                                  <a:off x="707676" y="2431670"/>
                                  <a:ext cx="1237023" cy="131246"/>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9525" cap="flat" cmpd="sng" algn="ctr">
                                  <a:solidFill>
                                    <a:srgbClr val="F79646">
                                      <a:lumMod val="75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6" name="Arrow: Right 205">
                                  <a:extLst>
                                    <a:ext uri="{FF2B5EF4-FFF2-40B4-BE49-F238E27FC236}">
                                      <a16:creationId xmlns:a16="http://schemas.microsoft.com/office/drawing/2014/main" id="{2B8B0F65-1CF7-7A9B-69D9-9AD66EC4EE58}"/>
                                    </a:ext>
                                  </a:extLst>
                                </p:cNvPr>
                                <p:cNvSpPr/>
                                <p:nvPr/>
                              </p:nvSpPr>
                              <p:spPr>
                                <a:xfrm rot="16200000">
                                  <a:off x="648166" y="2399712"/>
                                  <a:ext cx="1363104" cy="271125"/>
                                </a:xfrm>
                                <a:prstGeom prst="rightArrow">
                                  <a:avLst>
                                    <a:gd name="adj1" fmla="val 43237"/>
                                    <a:gd name="adj2" fmla="val 0"/>
                                  </a:avLst>
                                </a:prstGeom>
                                <a:solidFill>
                                  <a:srgbClr val="F79646">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9" name="Group 198">
                                <a:extLst>
                                  <a:ext uri="{FF2B5EF4-FFF2-40B4-BE49-F238E27FC236}">
                                    <a16:creationId xmlns:a16="http://schemas.microsoft.com/office/drawing/2014/main" id="{979BDCA2-12B2-03D1-E52A-1A84474E660C}"/>
                                  </a:ext>
                                </a:extLst>
                              </p:cNvPr>
                              <p:cNvGrpSpPr/>
                              <p:nvPr/>
                            </p:nvGrpSpPr>
                            <p:grpSpPr>
                              <a:xfrm>
                                <a:off x="1557190" y="4319935"/>
                                <a:ext cx="255175" cy="269484"/>
                                <a:chOff x="802954" y="3476386"/>
                                <a:chExt cx="280549" cy="285811"/>
                              </a:xfrm>
                            </p:grpSpPr>
                            <p:sp>
                              <p:nvSpPr>
                                <p:cNvPr id="203" name="Arrow: Right 202">
                                  <a:extLst>
                                    <a:ext uri="{FF2B5EF4-FFF2-40B4-BE49-F238E27FC236}">
                                      <a16:creationId xmlns:a16="http://schemas.microsoft.com/office/drawing/2014/main" id="{DB708A2C-7112-AA11-2A6A-4BEED510DB3D}"/>
                                    </a:ext>
                                  </a:extLst>
                                </p:cNvPr>
                                <p:cNvSpPr/>
                                <p:nvPr/>
                              </p:nvSpPr>
                              <p:spPr>
                                <a:xfrm>
                                  <a:off x="835446" y="3476386"/>
                                  <a:ext cx="248057" cy="285811"/>
                                </a:xfrm>
                                <a:prstGeom prst="rightArrow">
                                  <a:avLst>
                                    <a:gd name="adj1" fmla="val 38068"/>
                                    <a:gd name="adj2" fmla="val 64277"/>
                                  </a:avLst>
                                </a:prstGeom>
                                <a:solidFill>
                                  <a:srgbClr val="F79646">
                                    <a:lumMod val="40000"/>
                                    <a:lumOff val="60000"/>
                                  </a:srgbClr>
                                </a:solidFill>
                                <a:ln w="127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4" name="Arrow: Right 26">
                                  <a:extLst>
                                    <a:ext uri="{FF2B5EF4-FFF2-40B4-BE49-F238E27FC236}">
                                      <a16:creationId xmlns:a16="http://schemas.microsoft.com/office/drawing/2014/main" id="{7E9BD10F-DE36-1618-8287-FB139F30A7FD}"/>
                                    </a:ext>
                                  </a:extLst>
                                </p:cNvPr>
                                <p:cNvSpPr/>
                                <p:nvPr/>
                              </p:nvSpPr>
                              <p:spPr>
                                <a:xfrm>
                                  <a:off x="802954" y="3573246"/>
                                  <a:ext cx="248057" cy="97518"/>
                                </a:xfrm>
                                <a:custGeom>
                                  <a:avLst/>
                                  <a:gdLst>
                                    <a:gd name="connsiteX0" fmla="*/ 0 w 248057"/>
                                    <a:gd name="connsiteY0" fmla="*/ 88504 h 285811"/>
                                    <a:gd name="connsiteX1" fmla="*/ 88613 w 248057"/>
                                    <a:gd name="connsiteY1" fmla="*/ 88504 h 285811"/>
                                    <a:gd name="connsiteX2" fmla="*/ 88613 w 248057"/>
                                    <a:gd name="connsiteY2" fmla="*/ 0 h 285811"/>
                                    <a:gd name="connsiteX3" fmla="*/ 248057 w 248057"/>
                                    <a:gd name="connsiteY3" fmla="*/ 142906 h 285811"/>
                                    <a:gd name="connsiteX4" fmla="*/ 88613 w 248057"/>
                                    <a:gd name="connsiteY4" fmla="*/ 285811 h 285811"/>
                                    <a:gd name="connsiteX5" fmla="*/ 88613 w 248057"/>
                                    <a:gd name="connsiteY5" fmla="*/ 197307 h 285811"/>
                                    <a:gd name="connsiteX6" fmla="*/ 0 w 248057"/>
                                    <a:gd name="connsiteY6" fmla="*/ 197307 h 285811"/>
                                    <a:gd name="connsiteX7" fmla="*/ 0 w 248057"/>
                                    <a:gd name="connsiteY7" fmla="*/ 88504 h 285811"/>
                                    <a:gd name="connsiteX0" fmla="*/ 0 w 248057"/>
                                    <a:gd name="connsiteY0" fmla="*/ 0 h 197307"/>
                                    <a:gd name="connsiteX1" fmla="*/ 88613 w 248057"/>
                                    <a:gd name="connsiteY1" fmla="*/ 0 h 197307"/>
                                    <a:gd name="connsiteX2" fmla="*/ 98138 w 248057"/>
                                    <a:gd name="connsiteY2" fmla="*/ 4364 h 197307"/>
                                    <a:gd name="connsiteX3" fmla="*/ 248057 w 248057"/>
                                    <a:gd name="connsiteY3" fmla="*/ 54402 h 197307"/>
                                    <a:gd name="connsiteX4" fmla="*/ 88613 w 248057"/>
                                    <a:gd name="connsiteY4" fmla="*/ 197307 h 197307"/>
                                    <a:gd name="connsiteX5" fmla="*/ 88613 w 248057"/>
                                    <a:gd name="connsiteY5" fmla="*/ 108803 h 197307"/>
                                    <a:gd name="connsiteX6" fmla="*/ 0 w 248057"/>
                                    <a:gd name="connsiteY6" fmla="*/ 108803 h 197307"/>
                                    <a:gd name="connsiteX7" fmla="*/ 0 w 248057"/>
                                    <a:gd name="connsiteY7" fmla="*/ 0 h 197307"/>
                                    <a:gd name="connsiteX0" fmla="*/ 0 w 248057"/>
                                    <a:gd name="connsiteY0" fmla="*/ 0 h 108803"/>
                                    <a:gd name="connsiteX1" fmla="*/ 88613 w 248057"/>
                                    <a:gd name="connsiteY1" fmla="*/ 0 h 108803"/>
                                    <a:gd name="connsiteX2" fmla="*/ 98138 w 248057"/>
                                    <a:gd name="connsiteY2" fmla="*/ 4364 h 108803"/>
                                    <a:gd name="connsiteX3" fmla="*/ 248057 w 248057"/>
                                    <a:gd name="connsiteY3" fmla="*/ 54402 h 108803"/>
                                    <a:gd name="connsiteX4" fmla="*/ 90994 w 248057"/>
                                    <a:gd name="connsiteY4" fmla="*/ 97294 h 108803"/>
                                    <a:gd name="connsiteX5" fmla="*/ 88613 w 248057"/>
                                    <a:gd name="connsiteY5" fmla="*/ 108803 h 108803"/>
                                    <a:gd name="connsiteX6" fmla="*/ 0 w 248057"/>
                                    <a:gd name="connsiteY6" fmla="*/ 108803 h 108803"/>
                                    <a:gd name="connsiteX7" fmla="*/ 0 w 248057"/>
                                    <a:gd name="connsiteY7" fmla="*/ 0 h 10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057" h="108803">
                                      <a:moveTo>
                                        <a:pt x="0" y="0"/>
                                      </a:moveTo>
                                      <a:lnTo>
                                        <a:pt x="88613" y="0"/>
                                      </a:lnTo>
                                      <a:lnTo>
                                        <a:pt x="98138" y="4364"/>
                                      </a:lnTo>
                                      <a:lnTo>
                                        <a:pt x="248057" y="54402"/>
                                      </a:lnTo>
                                      <a:lnTo>
                                        <a:pt x="90994" y="97294"/>
                                      </a:lnTo>
                                      <a:lnTo>
                                        <a:pt x="88613" y="108803"/>
                                      </a:lnTo>
                                      <a:lnTo>
                                        <a:pt x="0" y="108803"/>
                                      </a:lnTo>
                                      <a:lnTo>
                                        <a:pt x="0" y="0"/>
                                      </a:lnTo>
                                      <a:close/>
                                    </a:path>
                                  </a:pathLst>
                                </a:custGeom>
                                <a:solidFill>
                                  <a:srgbClr val="F79646">
                                    <a:lumMod val="40000"/>
                                    <a:lumOff val="6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00" name="Group 199">
                                <a:extLst>
                                  <a:ext uri="{FF2B5EF4-FFF2-40B4-BE49-F238E27FC236}">
                                    <a16:creationId xmlns:a16="http://schemas.microsoft.com/office/drawing/2014/main" id="{68E208B9-7EC7-1F09-256D-D8C1791F38FB}"/>
                                  </a:ext>
                                </a:extLst>
                              </p:cNvPr>
                              <p:cNvGrpSpPr/>
                              <p:nvPr/>
                            </p:nvGrpSpPr>
                            <p:grpSpPr>
                              <a:xfrm>
                                <a:off x="1563905" y="1721126"/>
                                <a:ext cx="259073" cy="269483"/>
                                <a:chOff x="817560" y="1749845"/>
                                <a:chExt cx="301700" cy="302384"/>
                              </a:xfrm>
                            </p:grpSpPr>
                            <p:sp>
                              <p:nvSpPr>
                                <p:cNvPr id="201" name="Arrow: Right 200">
                                  <a:extLst>
                                    <a:ext uri="{FF2B5EF4-FFF2-40B4-BE49-F238E27FC236}">
                                      <a16:creationId xmlns:a16="http://schemas.microsoft.com/office/drawing/2014/main" id="{546BEE16-ACE4-0203-D0D4-D0A655FC1286}"/>
                                    </a:ext>
                                  </a:extLst>
                                </p:cNvPr>
                                <p:cNvSpPr/>
                                <p:nvPr/>
                              </p:nvSpPr>
                              <p:spPr>
                                <a:xfrm>
                                  <a:off x="869243" y="1749845"/>
                                  <a:ext cx="250017" cy="302384"/>
                                </a:xfrm>
                                <a:prstGeom prst="rightArrow">
                                  <a:avLst>
                                    <a:gd name="adj1" fmla="val 38068"/>
                                    <a:gd name="adj2" fmla="val 64277"/>
                                  </a:avLst>
                                </a:prstGeom>
                                <a:solidFill>
                                  <a:srgbClr val="9BBB59">
                                    <a:lumMod val="60000"/>
                                    <a:lumOff val="40000"/>
                                  </a:srgbClr>
                                </a:solidFill>
                                <a:ln w="127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2" name="Arrow: Right 28">
                                  <a:extLst>
                                    <a:ext uri="{FF2B5EF4-FFF2-40B4-BE49-F238E27FC236}">
                                      <a16:creationId xmlns:a16="http://schemas.microsoft.com/office/drawing/2014/main" id="{DAF615EB-2008-579F-7234-7A755FE8C414}"/>
                                    </a:ext>
                                  </a:extLst>
                                </p:cNvPr>
                                <p:cNvSpPr/>
                                <p:nvPr/>
                              </p:nvSpPr>
                              <p:spPr>
                                <a:xfrm>
                                  <a:off x="817560" y="1850153"/>
                                  <a:ext cx="289384" cy="97515"/>
                                </a:xfrm>
                                <a:custGeom>
                                  <a:avLst/>
                                  <a:gdLst>
                                    <a:gd name="connsiteX0" fmla="*/ 0 w 289386"/>
                                    <a:gd name="connsiteY0" fmla="*/ 93636 h 302384"/>
                                    <a:gd name="connsiteX1" fmla="*/ 103377 w 289386"/>
                                    <a:gd name="connsiteY1" fmla="*/ 93636 h 302384"/>
                                    <a:gd name="connsiteX2" fmla="*/ 103377 w 289386"/>
                                    <a:gd name="connsiteY2" fmla="*/ 0 h 302384"/>
                                    <a:gd name="connsiteX3" fmla="*/ 289386 w 289386"/>
                                    <a:gd name="connsiteY3" fmla="*/ 151192 h 302384"/>
                                    <a:gd name="connsiteX4" fmla="*/ 103377 w 289386"/>
                                    <a:gd name="connsiteY4" fmla="*/ 302384 h 302384"/>
                                    <a:gd name="connsiteX5" fmla="*/ 103377 w 289386"/>
                                    <a:gd name="connsiteY5" fmla="*/ 208748 h 302384"/>
                                    <a:gd name="connsiteX6" fmla="*/ 0 w 289386"/>
                                    <a:gd name="connsiteY6" fmla="*/ 208748 h 302384"/>
                                    <a:gd name="connsiteX7" fmla="*/ 0 w 289386"/>
                                    <a:gd name="connsiteY7" fmla="*/ 93636 h 302384"/>
                                    <a:gd name="connsiteX0" fmla="*/ 0 w 289386"/>
                                    <a:gd name="connsiteY0" fmla="*/ 767 h 209515"/>
                                    <a:gd name="connsiteX1" fmla="*/ 103377 w 289386"/>
                                    <a:gd name="connsiteY1" fmla="*/ 767 h 209515"/>
                                    <a:gd name="connsiteX2" fmla="*/ 98614 w 289386"/>
                                    <a:gd name="connsiteY2" fmla="*/ 0 h 209515"/>
                                    <a:gd name="connsiteX3" fmla="*/ 289386 w 289386"/>
                                    <a:gd name="connsiteY3" fmla="*/ 58323 h 209515"/>
                                    <a:gd name="connsiteX4" fmla="*/ 103377 w 289386"/>
                                    <a:gd name="connsiteY4" fmla="*/ 209515 h 209515"/>
                                    <a:gd name="connsiteX5" fmla="*/ 103377 w 289386"/>
                                    <a:gd name="connsiteY5" fmla="*/ 115879 h 209515"/>
                                    <a:gd name="connsiteX6" fmla="*/ 0 w 289386"/>
                                    <a:gd name="connsiteY6" fmla="*/ 115879 h 209515"/>
                                    <a:gd name="connsiteX7" fmla="*/ 0 w 289386"/>
                                    <a:gd name="connsiteY7" fmla="*/ 767 h 209515"/>
                                    <a:gd name="connsiteX0" fmla="*/ 0 w 289386"/>
                                    <a:gd name="connsiteY0" fmla="*/ 767 h 115879"/>
                                    <a:gd name="connsiteX1" fmla="*/ 103377 w 289386"/>
                                    <a:gd name="connsiteY1" fmla="*/ 767 h 115879"/>
                                    <a:gd name="connsiteX2" fmla="*/ 98614 w 289386"/>
                                    <a:gd name="connsiteY2" fmla="*/ 0 h 115879"/>
                                    <a:gd name="connsiteX3" fmla="*/ 289386 w 289386"/>
                                    <a:gd name="connsiteY3" fmla="*/ 58323 h 115879"/>
                                    <a:gd name="connsiteX4" fmla="*/ 112902 w 289386"/>
                                    <a:gd name="connsiteY4" fmla="*/ 114265 h 115879"/>
                                    <a:gd name="connsiteX5" fmla="*/ 103377 w 289386"/>
                                    <a:gd name="connsiteY5" fmla="*/ 115879 h 115879"/>
                                    <a:gd name="connsiteX6" fmla="*/ 0 w 289386"/>
                                    <a:gd name="connsiteY6" fmla="*/ 115879 h 115879"/>
                                    <a:gd name="connsiteX7" fmla="*/ 0 w 289386"/>
                                    <a:gd name="connsiteY7" fmla="*/ 767 h 1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386" h="115879">
                                      <a:moveTo>
                                        <a:pt x="0" y="767"/>
                                      </a:moveTo>
                                      <a:lnTo>
                                        <a:pt x="103377" y="767"/>
                                      </a:lnTo>
                                      <a:lnTo>
                                        <a:pt x="98614" y="0"/>
                                      </a:lnTo>
                                      <a:lnTo>
                                        <a:pt x="289386" y="58323"/>
                                      </a:lnTo>
                                      <a:lnTo>
                                        <a:pt x="112902" y="114265"/>
                                      </a:lnTo>
                                      <a:lnTo>
                                        <a:pt x="103377" y="115879"/>
                                      </a:lnTo>
                                      <a:lnTo>
                                        <a:pt x="0" y="115879"/>
                                      </a:lnTo>
                                      <a:lnTo>
                                        <a:pt x="0" y="767"/>
                                      </a:lnTo>
                                      <a:close/>
                                    </a:path>
                                  </a:pathLst>
                                </a:custGeom>
                                <a:solidFill>
                                  <a:srgbClr val="9BBB59">
                                    <a:lumMod val="60000"/>
                                    <a:lumOff val="4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92" name="Rectangle 191">
                              <a:extLst>
                                <a:ext uri="{FF2B5EF4-FFF2-40B4-BE49-F238E27FC236}">
                                  <a16:creationId xmlns:a16="http://schemas.microsoft.com/office/drawing/2014/main" id="{7E6FBE49-5DDE-A598-F0F4-D969F49C9277}"/>
                                </a:ext>
                              </a:extLst>
                            </p:cNvPr>
                            <p:cNvSpPr/>
                            <p:nvPr/>
                          </p:nvSpPr>
                          <p:spPr>
                            <a:xfrm>
                              <a:off x="4315210" y="2095704"/>
                              <a:ext cx="704364" cy="56047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9BBB59">
                                      <a:lumMod val="75000"/>
                                    </a:srgbClr>
                                  </a:solidFill>
                                  <a:effectLst/>
                                  <a:uLnTx/>
                                  <a:uFillTx/>
                                  <a:ea typeface="Calibri" panose="020F0502020204030204" pitchFamily="34" charset="0"/>
                                </a:rPr>
                                <a:t>Onboard Operational and Weather Data</a:t>
                              </a:r>
                            </a:p>
                          </p:txBody>
                        </p:sp>
                        <p:sp>
                          <p:nvSpPr>
                            <p:cNvPr id="193" name="Rectangle 192">
                              <a:extLst>
                                <a:ext uri="{FF2B5EF4-FFF2-40B4-BE49-F238E27FC236}">
                                  <a16:creationId xmlns:a16="http://schemas.microsoft.com/office/drawing/2014/main" id="{DAAF96AC-330F-3E43-C2CA-674ABB001DF2}"/>
                                </a:ext>
                              </a:extLst>
                            </p:cNvPr>
                            <p:cNvSpPr/>
                            <p:nvPr/>
                          </p:nvSpPr>
                          <p:spPr>
                            <a:xfrm>
                              <a:off x="3232323" y="2851395"/>
                              <a:ext cx="504559" cy="43862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External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Weather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 Data</a:t>
                              </a:r>
                              <a:endParaRPr kumimoji="0" lang="en-US" sz="900" b="0" i="0" u="none" strike="noStrike" kern="0" cap="none" spc="0" normalizeH="0" baseline="0" noProof="0" dirty="0">
                                <a:ln>
                                  <a:noFill/>
                                </a:ln>
                                <a:solidFill>
                                  <a:srgbClr val="F79646">
                                    <a:lumMod val="75000"/>
                                  </a:srgbClr>
                                </a:solidFill>
                                <a:effectLst/>
                                <a:uLnTx/>
                                <a:uFillTx/>
                                <a:ea typeface="Calibri" panose="020F0502020204030204" pitchFamily="34" charset="0"/>
                              </a:endParaRPr>
                            </a:p>
                          </p:txBody>
                        </p:sp>
                      </p:grpSp>
                      <p:sp>
                        <p:nvSpPr>
                          <p:cNvPr id="189" name="Shape 2419">
                            <a:extLst>
                              <a:ext uri="{FF2B5EF4-FFF2-40B4-BE49-F238E27FC236}">
                                <a16:creationId xmlns:a16="http://schemas.microsoft.com/office/drawing/2014/main" id="{5460C4D4-3CB9-3056-1253-5051B02DF848}"/>
                              </a:ext>
                            </a:extLst>
                          </p:cNvPr>
                          <p:cNvSpPr/>
                          <p:nvPr/>
                        </p:nvSpPr>
                        <p:spPr>
                          <a:xfrm>
                            <a:off x="3601967" y="4107252"/>
                            <a:ext cx="1084536" cy="919905"/>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C0504D">
                              <a:lumMod val="20000"/>
                              <a:lumOff val="80000"/>
                            </a:srgbClr>
                          </a:solidFill>
                          <a:ln w="19050" cap="flat" cmpd="sng" algn="ctr">
                            <a:solidFill>
                              <a:srgbClr val="EEECE1">
                                <a:lumMod val="50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0" name="Rectangle 189">
                            <a:extLst>
                              <a:ext uri="{FF2B5EF4-FFF2-40B4-BE49-F238E27FC236}">
                                <a16:creationId xmlns:a16="http://schemas.microsoft.com/office/drawing/2014/main" id="{7DE54F27-075E-8CC6-76E7-47AC937828D9}"/>
                              </a:ext>
                            </a:extLst>
                          </p:cNvPr>
                          <p:cNvSpPr/>
                          <p:nvPr/>
                        </p:nvSpPr>
                        <p:spPr>
                          <a:xfrm>
                            <a:off x="3624840" y="4101142"/>
                            <a:ext cx="1059234" cy="91902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ea typeface="Calibri" panose="020F0502020204030204" pitchFamily="34" charset="0"/>
                              </a:rPr>
                              <a:t>ANN Input Selection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ea typeface="Calibri" panose="020F0502020204030204" pitchFamily="34" charset="0"/>
                              </a:rPr>
                              <a:t>Operational and weather variables to prepare 4 cases of ANN inputs </a:t>
                            </a: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grpSp>
                    <p:sp>
                      <p:nvSpPr>
                        <p:cNvPr id="170" name="Rectangle 169">
                          <a:extLst>
                            <a:ext uri="{FF2B5EF4-FFF2-40B4-BE49-F238E27FC236}">
                              <a16:creationId xmlns:a16="http://schemas.microsoft.com/office/drawing/2014/main" id="{01EABD9B-6C58-6520-D5CC-F8D41DEF783C}"/>
                            </a:ext>
                          </a:extLst>
                        </p:cNvPr>
                        <p:cNvSpPr/>
                        <p:nvPr/>
                      </p:nvSpPr>
                      <p:spPr>
                        <a:xfrm>
                          <a:off x="3806605" y="1605607"/>
                          <a:ext cx="1583256" cy="17065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9BBB59">
                                  <a:lumMod val="75000"/>
                                </a:srgbClr>
                              </a:solidFill>
                              <a:effectLst/>
                              <a:uLnTx/>
                              <a:uFillTx/>
                              <a:ea typeface="Calibri" panose="020F0502020204030204" pitchFamily="34" charset="0"/>
                            </a:rPr>
                            <a:t>EngineFuelRate and Timestamps</a:t>
                          </a:r>
                        </a:p>
                      </p:txBody>
                    </p:sp>
                    <p:grpSp>
                      <p:nvGrpSpPr>
                        <p:cNvPr id="171" name="Group 170">
                          <a:extLst>
                            <a:ext uri="{FF2B5EF4-FFF2-40B4-BE49-F238E27FC236}">
                              <a16:creationId xmlns:a16="http://schemas.microsoft.com/office/drawing/2014/main" id="{28942297-5AAD-F62B-AD79-EC9CED1F4566}"/>
                            </a:ext>
                          </a:extLst>
                        </p:cNvPr>
                        <p:cNvGrpSpPr/>
                        <p:nvPr/>
                      </p:nvGrpSpPr>
                      <p:grpSpPr>
                        <a:xfrm>
                          <a:off x="4572387" y="4456163"/>
                          <a:ext cx="589167" cy="162858"/>
                          <a:chOff x="4571625" y="4263285"/>
                          <a:chExt cx="589167" cy="162858"/>
                        </a:xfrm>
                      </p:grpSpPr>
                      <p:sp>
                        <p:nvSpPr>
                          <p:cNvPr id="186" name="Arrow: Right 185">
                            <a:extLst>
                              <a:ext uri="{FF2B5EF4-FFF2-40B4-BE49-F238E27FC236}">
                                <a16:creationId xmlns:a16="http://schemas.microsoft.com/office/drawing/2014/main" id="{9F8C0CEB-36D0-BD9E-E8CB-8084DDB521F3}"/>
                              </a:ext>
                            </a:extLst>
                          </p:cNvPr>
                          <p:cNvSpPr/>
                          <p:nvPr/>
                        </p:nvSpPr>
                        <p:spPr>
                          <a:xfrm>
                            <a:off x="4610910" y="4263285"/>
                            <a:ext cx="549882" cy="162858"/>
                          </a:xfrm>
                          <a:prstGeom prst="rightArrow">
                            <a:avLst>
                              <a:gd name="adj1" fmla="val 30448"/>
                              <a:gd name="adj2" fmla="val 60728"/>
                            </a:avLst>
                          </a:prstGeom>
                          <a:blipFill>
                            <a:blip r:embed="rId2"/>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7" name="Arrow: Right 15">
                            <a:extLst>
                              <a:ext uri="{FF2B5EF4-FFF2-40B4-BE49-F238E27FC236}">
                                <a16:creationId xmlns:a16="http://schemas.microsoft.com/office/drawing/2014/main" id="{EDC6F167-47D1-C66E-BCFA-8D5EF2C0A22C}"/>
                              </a:ext>
                            </a:extLst>
                          </p:cNvPr>
                          <p:cNvSpPr/>
                          <p:nvPr/>
                        </p:nvSpPr>
                        <p:spPr>
                          <a:xfrm>
                            <a:off x="4571625" y="4324776"/>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2" name="Group 171">
                          <a:extLst>
                            <a:ext uri="{FF2B5EF4-FFF2-40B4-BE49-F238E27FC236}">
                              <a16:creationId xmlns:a16="http://schemas.microsoft.com/office/drawing/2014/main" id="{CF64612B-D286-1EF4-7FA8-F58587B754BB}"/>
                            </a:ext>
                          </a:extLst>
                        </p:cNvPr>
                        <p:cNvGrpSpPr/>
                        <p:nvPr/>
                      </p:nvGrpSpPr>
                      <p:grpSpPr>
                        <a:xfrm>
                          <a:off x="4595070" y="4691679"/>
                          <a:ext cx="574862" cy="162858"/>
                          <a:chOff x="4595070" y="4274505"/>
                          <a:chExt cx="574862" cy="162858"/>
                        </a:xfrm>
                      </p:grpSpPr>
                      <p:sp>
                        <p:nvSpPr>
                          <p:cNvPr id="184" name="Arrow: Right 183">
                            <a:extLst>
                              <a:ext uri="{FF2B5EF4-FFF2-40B4-BE49-F238E27FC236}">
                                <a16:creationId xmlns:a16="http://schemas.microsoft.com/office/drawing/2014/main" id="{54D16129-BEF5-E5B7-E200-DFB41A469226}"/>
                              </a:ext>
                            </a:extLst>
                          </p:cNvPr>
                          <p:cNvSpPr/>
                          <p:nvPr/>
                        </p:nvSpPr>
                        <p:spPr>
                          <a:xfrm>
                            <a:off x="4610910" y="4274505"/>
                            <a:ext cx="559022" cy="162858"/>
                          </a:xfrm>
                          <a:prstGeom prst="rightArrow">
                            <a:avLst>
                              <a:gd name="adj1" fmla="val 30448"/>
                              <a:gd name="adj2" fmla="val 60728"/>
                            </a:avLst>
                          </a:prstGeom>
                          <a:blipFill>
                            <a:blip r:embed="rId3"/>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5" name="Arrow: Right 15">
                            <a:extLst>
                              <a:ext uri="{FF2B5EF4-FFF2-40B4-BE49-F238E27FC236}">
                                <a16:creationId xmlns:a16="http://schemas.microsoft.com/office/drawing/2014/main" id="{17383455-C8D1-B7FE-8FE2-FF2CEF50DEDE}"/>
                              </a:ext>
                            </a:extLst>
                          </p:cNvPr>
                          <p:cNvSpPr/>
                          <p:nvPr/>
                        </p:nvSpPr>
                        <p:spPr>
                          <a:xfrm>
                            <a:off x="4595070" y="4335997"/>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3" name="Group 172">
                          <a:extLst>
                            <a:ext uri="{FF2B5EF4-FFF2-40B4-BE49-F238E27FC236}">
                              <a16:creationId xmlns:a16="http://schemas.microsoft.com/office/drawing/2014/main" id="{526D4F50-E736-92FB-52F8-5EF43C754E0A}"/>
                            </a:ext>
                          </a:extLst>
                        </p:cNvPr>
                        <p:cNvGrpSpPr/>
                        <p:nvPr/>
                      </p:nvGrpSpPr>
                      <p:grpSpPr>
                        <a:xfrm>
                          <a:off x="4588416" y="4929964"/>
                          <a:ext cx="567185" cy="162858"/>
                          <a:chOff x="4585675" y="4285725"/>
                          <a:chExt cx="567185" cy="162858"/>
                        </a:xfrm>
                      </p:grpSpPr>
                      <p:sp>
                        <p:nvSpPr>
                          <p:cNvPr id="182" name="Arrow: Right 181">
                            <a:extLst>
                              <a:ext uri="{FF2B5EF4-FFF2-40B4-BE49-F238E27FC236}">
                                <a16:creationId xmlns:a16="http://schemas.microsoft.com/office/drawing/2014/main" id="{4D42599D-494D-D6A0-ECAD-499FB947DAF2}"/>
                              </a:ext>
                            </a:extLst>
                          </p:cNvPr>
                          <p:cNvSpPr/>
                          <p:nvPr/>
                        </p:nvSpPr>
                        <p:spPr>
                          <a:xfrm>
                            <a:off x="4606147" y="4285725"/>
                            <a:ext cx="546713" cy="162858"/>
                          </a:xfrm>
                          <a:prstGeom prst="rightArrow">
                            <a:avLst>
                              <a:gd name="adj1" fmla="val 30448"/>
                              <a:gd name="adj2" fmla="val 60728"/>
                            </a:avLst>
                          </a:prstGeom>
                          <a:solidFill>
                            <a:srgbClr val="C0504D">
                              <a:lumMod val="20000"/>
                              <a:lumOff val="80000"/>
                            </a:srgbClr>
                          </a:solid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3" name="Arrow: Right 15">
                            <a:extLst>
                              <a:ext uri="{FF2B5EF4-FFF2-40B4-BE49-F238E27FC236}">
                                <a16:creationId xmlns:a16="http://schemas.microsoft.com/office/drawing/2014/main" id="{3641E6D2-F3C5-3AD3-308A-23CE4B2F8CCC}"/>
                              </a:ext>
                            </a:extLst>
                          </p:cNvPr>
                          <p:cNvSpPr/>
                          <p:nvPr/>
                        </p:nvSpPr>
                        <p:spPr>
                          <a:xfrm>
                            <a:off x="4585675" y="4347685"/>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C0504D">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4" name="Group 173">
                          <a:extLst>
                            <a:ext uri="{FF2B5EF4-FFF2-40B4-BE49-F238E27FC236}">
                              <a16:creationId xmlns:a16="http://schemas.microsoft.com/office/drawing/2014/main" id="{96FBAFB9-AE39-B971-50DB-9CD30ADC3894}"/>
                            </a:ext>
                          </a:extLst>
                        </p:cNvPr>
                        <p:cNvGrpSpPr/>
                        <p:nvPr/>
                      </p:nvGrpSpPr>
                      <p:grpSpPr>
                        <a:xfrm>
                          <a:off x="4593178" y="4212185"/>
                          <a:ext cx="576754" cy="162858"/>
                          <a:chOff x="4593178" y="4257675"/>
                          <a:chExt cx="576754" cy="162858"/>
                        </a:xfrm>
                      </p:grpSpPr>
                      <p:sp>
                        <p:nvSpPr>
                          <p:cNvPr id="180" name="Arrow: Right 179">
                            <a:extLst>
                              <a:ext uri="{FF2B5EF4-FFF2-40B4-BE49-F238E27FC236}">
                                <a16:creationId xmlns:a16="http://schemas.microsoft.com/office/drawing/2014/main" id="{F1A94F5E-484B-903C-0DBA-A1DECBFA6E85}"/>
                              </a:ext>
                            </a:extLst>
                          </p:cNvPr>
                          <p:cNvSpPr/>
                          <p:nvPr/>
                        </p:nvSpPr>
                        <p:spPr>
                          <a:xfrm>
                            <a:off x="4610910" y="4257675"/>
                            <a:ext cx="559022" cy="162858"/>
                          </a:xfrm>
                          <a:prstGeom prst="rightArrow">
                            <a:avLst>
                              <a:gd name="adj1" fmla="val 30448"/>
                              <a:gd name="adj2" fmla="val 60728"/>
                            </a:avLst>
                          </a:prstGeom>
                          <a:blipFill>
                            <a:blip r:embed="rId4"/>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1" name="Arrow: Right 15">
                            <a:extLst>
                              <a:ext uri="{FF2B5EF4-FFF2-40B4-BE49-F238E27FC236}">
                                <a16:creationId xmlns:a16="http://schemas.microsoft.com/office/drawing/2014/main" id="{D62344F5-7940-2BA5-9869-3522E9F9E229}"/>
                              </a:ext>
                            </a:extLst>
                          </p:cNvPr>
                          <p:cNvSpPr/>
                          <p:nvPr/>
                        </p:nvSpPr>
                        <p:spPr>
                          <a:xfrm>
                            <a:off x="4593178" y="4320183"/>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5" name="Rectangle 174">
                          <a:extLst>
                            <a:ext uri="{FF2B5EF4-FFF2-40B4-BE49-F238E27FC236}">
                              <a16:creationId xmlns:a16="http://schemas.microsoft.com/office/drawing/2014/main" id="{42BAFA74-DA0E-EF1E-B8E8-3C0D6B3A4CBC}"/>
                            </a:ext>
                          </a:extLst>
                        </p:cNvPr>
                        <p:cNvSpPr/>
                        <p:nvPr/>
                      </p:nvSpPr>
                      <p:spPr>
                        <a:xfrm>
                          <a:off x="4593178" y="4110622"/>
                          <a:ext cx="565003"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a:t>
                          </a:r>
                        </a:p>
                      </p:txBody>
                    </p:sp>
                    <p:sp>
                      <p:nvSpPr>
                        <p:cNvPr id="176" name="Rectangle 175">
                          <a:extLst>
                            <a:ext uri="{FF2B5EF4-FFF2-40B4-BE49-F238E27FC236}">
                              <a16:creationId xmlns:a16="http://schemas.microsoft.com/office/drawing/2014/main" id="{D3704B7C-532F-6099-42DF-88C6C27DCE44}"/>
                            </a:ext>
                          </a:extLst>
                        </p:cNvPr>
                        <p:cNvSpPr/>
                        <p:nvPr/>
                      </p:nvSpPr>
                      <p:spPr>
                        <a:xfrm>
                          <a:off x="4621594" y="4355048"/>
                          <a:ext cx="519722"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a:t>
                          </a:r>
                        </a:p>
                      </p:txBody>
                    </p:sp>
                    <p:sp>
                      <p:nvSpPr>
                        <p:cNvPr id="177" name="Rectangle 176">
                          <a:extLst>
                            <a:ext uri="{FF2B5EF4-FFF2-40B4-BE49-F238E27FC236}">
                              <a16:creationId xmlns:a16="http://schemas.microsoft.com/office/drawing/2014/main" id="{C6CA15BE-16D1-EA42-CB44-942C5572FDDE}"/>
                            </a:ext>
                          </a:extLst>
                        </p:cNvPr>
                        <p:cNvSpPr/>
                        <p:nvPr/>
                      </p:nvSpPr>
                      <p:spPr>
                        <a:xfrm>
                          <a:off x="4615430" y="4603799"/>
                          <a:ext cx="53607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III</a:t>
                          </a:r>
                        </a:p>
                      </p:txBody>
                    </p:sp>
                    <p:sp>
                      <p:nvSpPr>
                        <p:cNvPr id="178" name="Rectangle 177">
                          <a:extLst>
                            <a:ext uri="{FF2B5EF4-FFF2-40B4-BE49-F238E27FC236}">
                              <a16:creationId xmlns:a16="http://schemas.microsoft.com/office/drawing/2014/main" id="{43A125A4-1BC7-7B54-A30F-1CFBF12D7006}"/>
                            </a:ext>
                          </a:extLst>
                        </p:cNvPr>
                        <p:cNvSpPr/>
                        <p:nvPr/>
                      </p:nvSpPr>
                      <p:spPr>
                        <a:xfrm>
                          <a:off x="4622258" y="4834555"/>
                          <a:ext cx="53743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IV</a:t>
                          </a:r>
                        </a:p>
                      </p:txBody>
                    </p:sp>
                    <p:cxnSp>
                      <p:nvCxnSpPr>
                        <p:cNvPr id="179" name="Straight Arrow Connector 178">
                          <a:extLst>
                            <a:ext uri="{FF2B5EF4-FFF2-40B4-BE49-F238E27FC236}">
                              <a16:creationId xmlns:a16="http://schemas.microsoft.com/office/drawing/2014/main" id="{240B3402-D388-C79A-7A5A-507740CC73E2}"/>
                            </a:ext>
                          </a:extLst>
                        </p:cNvPr>
                        <p:cNvCxnSpPr>
                          <a:cxnSpLocks/>
                        </p:cNvCxnSpPr>
                        <p:nvPr/>
                      </p:nvCxnSpPr>
                      <p:spPr>
                        <a:xfrm>
                          <a:off x="4437085" y="1784682"/>
                          <a:ext cx="571698" cy="0"/>
                        </a:xfrm>
                        <a:prstGeom prst="straightConnector1">
                          <a:avLst/>
                        </a:prstGeom>
                        <a:noFill/>
                        <a:ln w="28575" cap="flat" cmpd="sng" algn="ctr">
                          <a:solidFill>
                            <a:srgbClr val="9BBB59">
                              <a:shade val="95000"/>
                              <a:satMod val="105000"/>
                            </a:srgbClr>
                          </a:solidFill>
                          <a:prstDash val="sysDash"/>
                          <a:tailEnd type="triangle"/>
                        </a:ln>
                        <a:effectLst/>
                      </p:spPr>
                    </p:cxnSp>
                  </p:grpSp>
                  <p:sp>
                    <p:nvSpPr>
                      <p:cNvPr id="154" name="Arrow: Right 153">
                        <a:extLst>
                          <a:ext uri="{FF2B5EF4-FFF2-40B4-BE49-F238E27FC236}">
                            <a16:creationId xmlns:a16="http://schemas.microsoft.com/office/drawing/2014/main" id="{B6F3AA1D-D198-7295-5DB4-2CD69566864E}"/>
                          </a:ext>
                        </a:extLst>
                      </p:cNvPr>
                      <p:cNvSpPr/>
                      <p:nvPr/>
                    </p:nvSpPr>
                    <p:spPr>
                      <a:xfrm rot="5400000">
                        <a:off x="7937934" y="2842452"/>
                        <a:ext cx="502723" cy="174269"/>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5" name="Arrow: Right 15">
                        <a:extLst>
                          <a:ext uri="{FF2B5EF4-FFF2-40B4-BE49-F238E27FC236}">
                            <a16:creationId xmlns:a16="http://schemas.microsoft.com/office/drawing/2014/main" id="{6D708AEE-76CE-E4A7-DF50-5EA0123D58E8}"/>
                          </a:ext>
                        </a:extLst>
                      </p:cNvPr>
                      <p:cNvSpPr/>
                      <p:nvPr/>
                    </p:nvSpPr>
                    <p:spPr>
                      <a:xfrm rot="5400000">
                        <a:off x="8032421" y="2765436"/>
                        <a:ext cx="313750" cy="65232"/>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6" name="Arrow: Right 155">
                        <a:extLst>
                          <a:ext uri="{FF2B5EF4-FFF2-40B4-BE49-F238E27FC236}">
                            <a16:creationId xmlns:a16="http://schemas.microsoft.com/office/drawing/2014/main" id="{FE5BFE82-3DD8-7738-A841-6DFED43EFC26}"/>
                          </a:ext>
                        </a:extLst>
                      </p:cNvPr>
                      <p:cNvSpPr/>
                      <p:nvPr/>
                    </p:nvSpPr>
                    <p:spPr>
                      <a:xfrm rot="5400000">
                        <a:off x="5984321" y="2708527"/>
                        <a:ext cx="740300" cy="174269"/>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7" name="Arrow: Right 15">
                        <a:extLst>
                          <a:ext uri="{FF2B5EF4-FFF2-40B4-BE49-F238E27FC236}">
                            <a16:creationId xmlns:a16="http://schemas.microsoft.com/office/drawing/2014/main" id="{E037F0D9-D4FE-D90F-EA68-C5540A3E59E5}"/>
                          </a:ext>
                        </a:extLst>
                      </p:cNvPr>
                      <p:cNvSpPr/>
                      <p:nvPr/>
                    </p:nvSpPr>
                    <p:spPr>
                      <a:xfrm rot="5400000">
                        <a:off x="6201299" y="2521542"/>
                        <a:ext cx="305175" cy="57869"/>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8" name="Rectangle 157">
                        <a:extLst>
                          <a:ext uri="{FF2B5EF4-FFF2-40B4-BE49-F238E27FC236}">
                            <a16:creationId xmlns:a16="http://schemas.microsoft.com/office/drawing/2014/main" id="{3E514FF8-C07B-8EAB-2CF9-8FCBC50C7C22}"/>
                          </a:ext>
                        </a:extLst>
                      </p:cNvPr>
                      <p:cNvSpPr/>
                      <p:nvPr/>
                    </p:nvSpPr>
                    <p:spPr>
                      <a:xfrm>
                        <a:off x="5382204" y="2826730"/>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sp>
                    <p:nvSpPr>
                      <p:cNvPr id="159" name="Rectangle 158">
                        <a:extLst>
                          <a:ext uri="{FF2B5EF4-FFF2-40B4-BE49-F238E27FC236}">
                            <a16:creationId xmlns:a16="http://schemas.microsoft.com/office/drawing/2014/main" id="{C490924B-3296-ACE6-D49F-D393807354FF}"/>
                          </a:ext>
                        </a:extLst>
                      </p:cNvPr>
                      <p:cNvSpPr/>
                      <p:nvPr/>
                    </p:nvSpPr>
                    <p:spPr>
                      <a:xfrm>
                        <a:off x="6426121" y="2819641"/>
                        <a:ext cx="857879"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60" name="Rectangle 159">
                        <a:extLst>
                          <a:ext uri="{FF2B5EF4-FFF2-40B4-BE49-F238E27FC236}">
                            <a16:creationId xmlns:a16="http://schemas.microsoft.com/office/drawing/2014/main" id="{BA686627-9A3D-8E01-5606-35CCEACED78D}"/>
                          </a:ext>
                        </a:extLst>
                      </p:cNvPr>
                      <p:cNvSpPr/>
                      <p:nvPr/>
                    </p:nvSpPr>
                    <p:spPr>
                      <a:xfrm>
                        <a:off x="8280714" y="2861758"/>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61" name="Arrow: Right 160">
                        <a:extLst>
                          <a:ext uri="{FF2B5EF4-FFF2-40B4-BE49-F238E27FC236}">
                            <a16:creationId xmlns:a16="http://schemas.microsoft.com/office/drawing/2014/main" id="{29673A28-67CF-262B-41C7-ABA5A3A02C20}"/>
                          </a:ext>
                        </a:extLst>
                      </p:cNvPr>
                      <p:cNvSpPr/>
                      <p:nvPr/>
                    </p:nvSpPr>
                    <p:spPr>
                      <a:xfrm rot="5400000">
                        <a:off x="6810189" y="3889141"/>
                        <a:ext cx="324139" cy="168471"/>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2" name="Arrow: Right 15">
                        <a:extLst>
                          <a:ext uri="{FF2B5EF4-FFF2-40B4-BE49-F238E27FC236}">
                            <a16:creationId xmlns:a16="http://schemas.microsoft.com/office/drawing/2014/main" id="{0FE3E9E1-8D39-4230-DE6F-2118D406A826}"/>
                          </a:ext>
                        </a:extLst>
                      </p:cNvPr>
                      <p:cNvSpPr/>
                      <p:nvPr/>
                    </p:nvSpPr>
                    <p:spPr>
                      <a:xfrm rot="5400000">
                        <a:off x="6905447" y="3835819"/>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3" name="Arrow: Right 162">
                        <a:extLst>
                          <a:ext uri="{FF2B5EF4-FFF2-40B4-BE49-F238E27FC236}">
                            <a16:creationId xmlns:a16="http://schemas.microsoft.com/office/drawing/2014/main" id="{9B041C58-4328-2E54-E35B-3545F573B853}"/>
                          </a:ext>
                        </a:extLst>
                      </p:cNvPr>
                      <p:cNvSpPr/>
                      <p:nvPr/>
                    </p:nvSpPr>
                    <p:spPr>
                      <a:xfrm rot="5400000">
                        <a:off x="8067934" y="3882100"/>
                        <a:ext cx="313750" cy="168473"/>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4" name="Arrow: Right 15">
                        <a:extLst>
                          <a:ext uri="{FF2B5EF4-FFF2-40B4-BE49-F238E27FC236}">
                            <a16:creationId xmlns:a16="http://schemas.microsoft.com/office/drawing/2014/main" id="{185C42A1-3B21-1523-3545-A31A544A77AC}"/>
                          </a:ext>
                        </a:extLst>
                      </p:cNvPr>
                      <p:cNvSpPr/>
                      <p:nvPr/>
                    </p:nvSpPr>
                    <p:spPr>
                      <a:xfrm rot="5400000">
                        <a:off x="8179055" y="3818089"/>
                        <a:ext cx="91373" cy="55946"/>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5" name="Arrow: Right 164">
                        <a:extLst>
                          <a:ext uri="{FF2B5EF4-FFF2-40B4-BE49-F238E27FC236}">
                            <a16:creationId xmlns:a16="http://schemas.microsoft.com/office/drawing/2014/main" id="{BD98BCE2-4E41-DEC3-7F92-55CB00CBA935}"/>
                          </a:ext>
                        </a:extLst>
                      </p:cNvPr>
                      <p:cNvSpPr/>
                      <p:nvPr/>
                    </p:nvSpPr>
                    <p:spPr>
                      <a:xfrm rot="5400000">
                        <a:off x="5472459" y="3893540"/>
                        <a:ext cx="324139" cy="168471"/>
                      </a:xfrm>
                      <a:prstGeom prst="rightArrow">
                        <a:avLst>
                          <a:gd name="adj1" fmla="val 45198"/>
                          <a:gd name="adj2" fmla="val 69069"/>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6" name="Arrow: Right 15">
                        <a:extLst>
                          <a:ext uri="{FF2B5EF4-FFF2-40B4-BE49-F238E27FC236}">
                            <a16:creationId xmlns:a16="http://schemas.microsoft.com/office/drawing/2014/main" id="{8EA6C342-A08F-FC4F-FCEB-E2A7711462AA}"/>
                          </a:ext>
                        </a:extLst>
                      </p:cNvPr>
                      <p:cNvSpPr/>
                      <p:nvPr/>
                    </p:nvSpPr>
                    <p:spPr>
                      <a:xfrm rot="5400000">
                        <a:off x="5567717" y="3840218"/>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5707F666-6214-C914-D2BA-803B98E25496}"/>
                          </a:ext>
                        </a:extLst>
                      </p:cNvPr>
                      <p:cNvSpPr/>
                      <p:nvPr/>
                    </p:nvSpPr>
                    <p:spPr>
                      <a:xfrm>
                        <a:off x="5042369" y="3172761"/>
                        <a:ext cx="3975711" cy="22284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XAI Technique: Shapley Values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168" name="Rectangle 167">
                        <a:extLst>
                          <a:ext uri="{FF2B5EF4-FFF2-40B4-BE49-F238E27FC236}">
                            <a16:creationId xmlns:a16="http://schemas.microsoft.com/office/drawing/2014/main" id="{067EEC80-A8A8-315C-D494-01996E1D0349}"/>
                          </a:ext>
                        </a:extLst>
                      </p:cNvPr>
                      <p:cNvSpPr/>
                      <p:nvPr/>
                    </p:nvSpPr>
                    <p:spPr>
                      <a:xfrm>
                        <a:off x="5196526" y="4481442"/>
                        <a:ext cx="3943500" cy="518812"/>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Output: (1) EngineFuelRate, (2) Total Fuel, or (3) 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Inputs: Different combinations of inputs (inputs </a:t>
                        </a:r>
                        <a:r>
                          <a:rPr kumimoji="0" lang="en-US" sz="1100" b="0" i="0" u="none" strike="noStrike" kern="0" cap="none" spc="0" normalizeH="0" baseline="0" noProof="0" dirty="0">
                            <a:ln>
                              <a:noFill/>
                            </a:ln>
                            <a:solidFill>
                              <a:srgbClr val="353740"/>
                            </a:solidFill>
                            <a:effectLst/>
                            <a:uLnTx/>
                            <a:uFillTx/>
                            <a:latin typeface="ColfaxAI"/>
                          </a:rPr>
                          <a:t>cases</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 I - IV)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ANN parameters are tuned for each of outputs and inputs cases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grpSp>
                <p:sp>
                  <p:nvSpPr>
                    <p:cNvPr id="151" name="Arrow: Bent 150">
                      <a:extLst>
                        <a:ext uri="{FF2B5EF4-FFF2-40B4-BE49-F238E27FC236}">
                          <a16:creationId xmlns:a16="http://schemas.microsoft.com/office/drawing/2014/main" id="{89BD6272-AC86-AE09-AE06-E22C0C5561AA}"/>
                        </a:ext>
                      </a:extLst>
                    </p:cNvPr>
                    <p:cNvSpPr/>
                    <p:nvPr/>
                  </p:nvSpPr>
                  <p:spPr>
                    <a:xfrm rot="5400000">
                      <a:off x="4325560" y="2217762"/>
                      <a:ext cx="1346425" cy="661249"/>
                    </a:xfrm>
                    <a:prstGeom prst="bentArrow">
                      <a:avLst>
                        <a:gd name="adj1" fmla="val 11389"/>
                        <a:gd name="adj2" fmla="val 13109"/>
                        <a:gd name="adj3" fmla="val 18897"/>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cxnSp>
                <p:nvCxnSpPr>
                  <p:cNvPr id="147" name="Straight Arrow Connector 146">
                    <a:extLst>
                      <a:ext uri="{FF2B5EF4-FFF2-40B4-BE49-F238E27FC236}">
                        <a16:creationId xmlns:a16="http://schemas.microsoft.com/office/drawing/2014/main" id="{3FD0DB5B-FCC5-6579-90B5-8BA4CC59C49E}"/>
                      </a:ext>
                    </a:extLst>
                  </p:cNvPr>
                  <p:cNvCxnSpPr>
                    <a:cxnSpLocks/>
                    <a:stCxn id="193" idx="2"/>
                  </p:cNvCxnSpPr>
                  <p:nvPr/>
                </p:nvCxnSpPr>
                <p:spPr>
                  <a:xfrm flipH="1">
                    <a:off x="3245207" y="3377148"/>
                    <a:ext cx="163335" cy="172401"/>
                  </a:xfrm>
                  <a:prstGeom prst="straightConnector1">
                    <a:avLst/>
                  </a:prstGeom>
                  <a:noFill/>
                  <a:ln w="9525" cap="flat" cmpd="sng" algn="ctr">
                    <a:solidFill>
                      <a:srgbClr val="F79646">
                        <a:shade val="95000"/>
                        <a:satMod val="105000"/>
                      </a:srgbClr>
                    </a:solidFill>
                    <a:prstDash val="sysDot"/>
                    <a:tailEnd type="triangle"/>
                  </a:ln>
                  <a:effectLst/>
                </p:spPr>
              </p:cxnSp>
            </p:grpSp>
            <p:sp>
              <p:nvSpPr>
                <p:cNvPr id="145" name="Arrow: Right 144">
                  <a:extLst>
                    <a:ext uri="{FF2B5EF4-FFF2-40B4-BE49-F238E27FC236}">
                      <a16:creationId xmlns:a16="http://schemas.microsoft.com/office/drawing/2014/main" id="{58CC2A1C-F110-905C-62B4-36AB4D36F1DF}"/>
                    </a:ext>
                  </a:extLst>
                </p:cNvPr>
                <p:cNvSpPr/>
                <p:nvPr/>
              </p:nvSpPr>
              <p:spPr>
                <a:xfrm rot="16200000">
                  <a:off x="3119910" y="4366533"/>
                  <a:ext cx="236780" cy="227173"/>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7" name="Arrow: Right 19">
                <a:extLst>
                  <a:ext uri="{FF2B5EF4-FFF2-40B4-BE49-F238E27FC236}">
                    <a16:creationId xmlns:a16="http://schemas.microsoft.com/office/drawing/2014/main" id="{E507F4C5-E435-92D6-AB8A-C93DD97EDFD3}"/>
                  </a:ext>
                </a:extLst>
              </p:cNvPr>
              <p:cNvSpPr/>
              <p:nvPr/>
            </p:nvSpPr>
            <p:spPr>
              <a:xfrm rot="10800000">
                <a:off x="3043557" y="4526758"/>
                <a:ext cx="260457" cy="131625"/>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8" name="Group 137">
                <a:extLst>
                  <a:ext uri="{FF2B5EF4-FFF2-40B4-BE49-F238E27FC236}">
                    <a16:creationId xmlns:a16="http://schemas.microsoft.com/office/drawing/2014/main" id="{240E69F9-2846-9EF3-22BC-4501849F6E01}"/>
                  </a:ext>
                </a:extLst>
              </p:cNvPr>
              <p:cNvGrpSpPr/>
              <p:nvPr/>
            </p:nvGrpSpPr>
            <p:grpSpPr>
              <a:xfrm>
                <a:off x="3007437" y="4357970"/>
                <a:ext cx="350139" cy="338750"/>
                <a:chOff x="3007437" y="4357970"/>
                <a:chExt cx="350139" cy="338750"/>
              </a:xfrm>
            </p:grpSpPr>
            <p:sp>
              <p:nvSpPr>
                <p:cNvPr id="142" name="Arrow: Right 141">
                  <a:extLst>
                    <a:ext uri="{FF2B5EF4-FFF2-40B4-BE49-F238E27FC236}">
                      <a16:creationId xmlns:a16="http://schemas.microsoft.com/office/drawing/2014/main" id="{B4FF3BE6-FF8C-8709-776D-EC011948A9C6}"/>
                    </a:ext>
                  </a:extLst>
                </p:cNvPr>
                <p:cNvSpPr/>
                <p:nvPr/>
              </p:nvSpPr>
              <p:spPr>
                <a:xfrm>
                  <a:off x="3007437" y="4482219"/>
                  <a:ext cx="290236" cy="21450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3" name="Arrow: Right 142">
                  <a:extLst>
                    <a:ext uri="{FF2B5EF4-FFF2-40B4-BE49-F238E27FC236}">
                      <a16:creationId xmlns:a16="http://schemas.microsoft.com/office/drawing/2014/main" id="{51BD175F-8A05-93AC-3840-E6DA99F085F9}"/>
                    </a:ext>
                  </a:extLst>
                </p:cNvPr>
                <p:cNvSpPr/>
                <p:nvPr/>
              </p:nvSpPr>
              <p:spPr>
                <a:xfrm rot="5400000">
                  <a:off x="3100767" y="4378828"/>
                  <a:ext cx="277668" cy="23595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9" name="Arrow: Right 138">
                <a:extLst>
                  <a:ext uri="{FF2B5EF4-FFF2-40B4-BE49-F238E27FC236}">
                    <a16:creationId xmlns:a16="http://schemas.microsoft.com/office/drawing/2014/main" id="{893082DB-F27C-525F-C065-4360E36440EE}"/>
                  </a:ext>
                </a:extLst>
              </p:cNvPr>
              <p:cNvSpPr/>
              <p:nvPr/>
            </p:nvSpPr>
            <p:spPr>
              <a:xfrm>
                <a:off x="4338169" y="1820124"/>
                <a:ext cx="796229" cy="172335"/>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0" name="Arrow: Left-Right 139">
                <a:extLst>
                  <a:ext uri="{FF2B5EF4-FFF2-40B4-BE49-F238E27FC236}">
                    <a16:creationId xmlns:a16="http://schemas.microsoft.com/office/drawing/2014/main" id="{D57C0FC0-0159-5838-A832-E25B68C9AB6F}"/>
                  </a:ext>
                </a:extLst>
              </p:cNvPr>
              <p:cNvSpPr/>
              <p:nvPr/>
            </p:nvSpPr>
            <p:spPr>
              <a:xfrm>
                <a:off x="4607172" y="3433422"/>
                <a:ext cx="510720" cy="265106"/>
              </a:xfrm>
              <a:prstGeom prst="leftRightArrow">
                <a:avLst>
                  <a:gd name="adj1" fmla="val 42898"/>
                  <a:gd name="adj2" fmla="val 50000"/>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Arrow: Left-Right 140">
                <a:extLst>
                  <a:ext uri="{FF2B5EF4-FFF2-40B4-BE49-F238E27FC236}">
                    <a16:creationId xmlns:a16="http://schemas.microsoft.com/office/drawing/2014/main" id="{70C0338B-3797-20B7-2D2F-FE1D288C15E4}"/>
                  </a:ext>
                </a:extLst>
              </p:cNvPr>
              <p:cNvSpPr/>
              <p:nvPr/>
            </p:nvSpPr>
            <p:spPr>
              <a:xfrm rot="5400000">
                <a:off x="3919238" y="3914047"/>
                <a:ext cx="283507" cy="265106"/>
              </a:xfrm>
              <a:prstGeom prst="leftRightArrow">
                <a:avLst>
                  <a:gd name="adj1" fmla="val 42898"/>
                  <a:gd name="adj2" fmla="val 36271"/>
                </a:avLst>
              </a:prstGeom>
              <a:solidFill>
                <a:srgbClr val="C0504D">
                  <a:lumMod val="20000"/>
                  <a:lumOff val="80000"/>
                </a:srgbClr>
              </a:solidFill>
              <a:ln w="127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30" name="Rectangle 129">
              <a:extLst>
                <a:ext uri="{FF2B5EF4-FFF2-40B4-BE49-F238E27FC236}">
                  <a16:creationId xmlns:a16="http://schemas.microsoft.com/office/drawing/2014/main" id="{15BBE508-1F3A-58E7-5ACA-AF96969F5DEB}"/>
                </a:ext>
              </a:extLst>
            </p:cNvPr>
            <p:cNvSpPr/>
            <p:nvPr/>
          </p:nvSpPr>
          <p:spPr>
            <a:xfrm>
              <a:off x="7028541" y="3882356"/>
              <a:ext cx="831201"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31" name="Rectangle 130">
              <a:extLst>
                <a:ext uri="{FF2B5EF4-FFF2-40B4-BE49-F238E27FC236}">
                  <a16:creationId xmlns:a16="http://schemas.microsoft.com/office/drawing/2014/main" id="{6FE363D0-881F-03F2-273E-A51B1E24D06F}"/>
                </a:ext>
              </a:extLst>
            </p:cNvPr>
            <p:cNvSpPr/>
            <p:nvPr/>
          </p:nvSpPr>
          <p:spPr>
            <a:xfrm>
              <a:off x="8277676" y="3877536"/>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32" name="Rectangle 131">
              <a:extLst>
                <a:ext uri="{FF2B5EF4-FFF2-40B4-BE49-F238E27FC236}">
                  <a16:creationId xmlns:a16="http://schemas.microsoft.com/office/drawing/2014/main" id="{BD1138B9-8586-075E-2DF9-1CF025842F59}"/>
                </a:ext>
              </a:extLst>
            </p:cNvPr>
            <p:cNvSpPr/>
            <p:nvPr/>
          </p:nvSpPr>
          <p:spPr>
            <a:xfrm>
              <a:off x="5735670" y="3881526"/>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gr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Workflow</a:t>
            </a:r>
            <a:r>
              <a:rPr kumimoji="0" lang="en-US" sz="1800" b="0" i="0" u="none" strike="noStrike" kern="1200" cap="none" spc="8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of Applying XAI for </a:t>
            </a:r>
            <a:r>
              <a:rPr lang="en-US" sz="18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8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25</a:t>
            </a:fld>
            <a:endParaRPr lang="en-US"/>
          </a:p>
        </p:txBody>
      </p:sp>
    </p:spTree>
    <p:extLst>
      <p:ext uri="{BB962C8B-B14F-4D97-AF65-F5344CB8AC3E}">
        <p14:creationId xmlns:p14="http://schemas.microsoft.com/office/powerpoint/2010/main" val="4243850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43DFB6B-215A-4F9E-3D08-82928B1DE898}"/>
              </a:ext>
            </a:extLst>
          </p:cNvPr>
          <p:cNvGrpSpPr/>
          <p:nvPr/>
        </p:nvGrpSpPr>
        <p:grpSpPr>
          <a:xfrm>
            <a:off x="2249359" y="937227"/>
            <a:ext cx="5077323" cy="5595405"/>
            <a:chOff x="2249359" y="425882"/>
            <a:chExt cx="5077323" cy="5595405"/>
          </a:xfrm>
        </p:grpSpPr>
        <p:grpSp>
          <p:nvGrpSpPr>
            <p:cNvPr id="21" name="Group 20">
              <a:extLst>
                <a:ext uri="{FF2B5EF4-FFF2-40B4-BE49-F238E27FC236}">
                  <a16:creationId xmlns:a16="http://schemas.microsoft.com/office/drawing/2014/main" id="{BF9DA5AF-461F-B01F-BC56-03A4659ABB8E}"/>
                </a:ext>
              </a:extLst>
            </p:cNvPr>
            <p:cNvGrpSpPr/>
            <p:nvPr/>
          </p:nvGrpSpPr>
          <p:grpSpPr>
            <a:xfrm>
              <a:off x="2249359" y="425882"/>
              <a:ext cx="5077323" cy="5595405"/>
              <a:chOff x="2249359" y="425882"/>
              <a:chExt cx="5077323" cy="5595405"/>
            </a:xfrm>
          </p:grpSpPr>
          <p:grpSp>
            <p:nvGrpSpPr>
              <p:cNvPr id="2" name="Group 1">
                <a:extLst>
                  <a:ext uri="{FF2B5EF4-FFF2-40B4-BE49-F238E27FC236}">
                    <a16:creationId xmlns:a16="http://schemas.microsoft.com/office/drawing/2014/main" id="{EDCA3FEF-DEBB-45C7-3000-0A48609A8A22}"/>
                  </a:ext>
                </a:extLst>
              </p:cNvPr>
              <p:cNvGrpSpPr/>
              <p:nvPr/>
            </p:nvGrpSpPr>
            <p:grpSpPr>
              <a:xfrm>
                <a:off x="3519911" y="425882"/>
                <a:ext cx="2492249" cy="446169"/>
                <a:chOff x="4454585" y="772998"/>
                <a:chExt cx="2707343" cy="646331"/>
              </a:xfrm>
              <a:solidFill>
                <a:schemeClr val="tx2">
                  <a:lumMod val="20000"/>
                  <a:lumOff val="80000"/>
                </a:schemeClr>
              </a:solidFill>
            </p:grpSpPr>
            <p:sp>
              <p:nvSpPr>
                <p:cNvPr id="4" name="Rectangle: Rounded Corners 3">
                  <a:extLst>
                    <a:ext uri="{FF2B5EF4-FFF2-40B4-BE49-F238E27FC236}">
                      <a16:creationId xmlns:a16="http://schemas.microsoft.com/office/drawing/2014/main" id="{1A834518-7731-69E9-BBBB-4E6540350548}"/>
                    </a:ext>
                  </a:extLst>
                </p:cNvPr>
                <p:cNvSpPr/>
                <p:nvPr/>
              </p:nvSpPr>
              <p:spPr>
                <a:xfrm>
                  <a:off x="4454585" y="772998"/>
                  <a:ext cx="2707343" cy="64633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18E2E10-5FD2-3CBA-9813-36A23BD43613}"/>
                    </a:ext>
                  </a:extLst>
                </p:cNvPr>
                <p:cNvSpPr txBox="1"/>
                <p:nvPr/>
              </p:nvSpPr>
              <p:spPr>
                <a:xfrm>
                  <a:off x="4658803" y="806908"/>
                  <a:ext cx="2346680" cy="535023"/>
                </a:xfrm>
                <a:prstGeom prst="rect">
                  <a:avLst/>
                </a:prstGeom>
                <a:solidFill>
                  <a:schemeClr val="accent5">
                    <a:lumMod val="20000"/>
                    <a:lumOff val="80000"/>
                  </a:schemeClr>
                </a:solidFill>
                <a:ln>
                  <a:noFill/>
                </a:ln>
              </p:spPr>
              <p:txBody>
                <a:bodyPr wrap="square" rtlCol="0">
                  <a:spAutoFit/>
                </a:bodyPr>
                <a:lstStyle/>
                <a:p>
                  <a:pPr algn="ct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Problem Formulation</a:t>
                  </a:r>
                </a:p>
              </p:txBody>
            </p:sp>
          </p:grpSp>
          <p:grpSp>
            <p:nvGrpSpPr>
              <p:cNvPr id="6" name="Group 5">
                <a:extLst>
                  <a:ext uri="{FF2B5EF4-FFF2-40B4-BE49-F238E27FC236}">
                    <a16:creationId xmlns:a16="http://schemas.microsoft.com/office/drawing/2014/main" id="{E9B5500D-67FD-21CA-E48C-7897F220E8F7}"/>
                  </a:ext>
                </a:extLst>
              </p:cNvPr>
              <p:cNvGrpSpPr/>
              <p:nvPr/>
            </p:nvGrpSpPr>
            <p:grpSpPr>
              <a:xfrm>
                <a:off x="3023826" y="914355"/>
                <a:ext cx="3528392" cy="649189"/>
                <a:chOff x="4067944" y="700672"/>
                <a:chExt cx="3528392" cy="649189"/>
              </a:xfrm>
              <a:solidFill>
                <a:srgbClr val="92D050"/>
              </a:solidFill>
            </p:grpSpPr>
            <p:sp>
              <p:nvSpPr>
                <p:cNvPr id="7" name="Rectangle: Rounded Corners 6">
                  <a:extLst>
                    <a:ext uri="{FF2B5EF4-FFF2-40B4-BE49-F238E27FC236}">
                      <a16:creationId xmlns:a16="http://schemas.microsoft.com/office/drawing/2014/main" id="{F3E9AA56-67C5-1A85-1A63-93D4B36ACA8F}"/>
                    </a:ext>
                  </a:extLst>
                </p:cNvPr>
                <p:cNvSpPr/>
                <p:nvPr/>
              </p:nvSpPr>
              <p:spPr>
                <a:xfrm>
                  <a:off x="4067944" y="703530"/>
                  <a:ext cx="3528392" cy="64633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582C0E-23EC-94B8-3F32-BBBAD9A1BC7F}"/>
                    </a:ext>
                  </a:extLst>
                </p:cNvPr>
                <p:cNvSpPr txBox="1"/>
                <p:nvPr/>
              </p:nvSpPr>
              <p:spPr>
                <a:xfrm>
                  <a:off x="4175956" y="700672"/>
                  <a:ext cx="3312368" cy="646331"/>
                </a:xfrm>
                <a:prstGeom prst="rect">
                  <a:avLst/>
                </a:prstGeom>
                <a:grp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Function: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Minimizing the fuel consumption</a:t>
                  </a:r>
                </a:p>
              </p:txBody>
            </p:sp>
          </p:grpSp>
          <p:grpSp>
            <p:nvGrpSpPr>
              <p:cNvPr id="9" name="Group 8">
                <a:extLst>
                  <a:ext uri="{FF2B5EF4-FFF2-40B4-BE49-F238E27FC236}">
                    <a16:creationId xmlns:a16="http://schemas.microsoft.com/office/drawing/2014/main" id="{AC923013-6F85-4821-D74C-7C8C74BC94CB}"/>
                  </a:ext>
                </a:extLst>
              </p:cNvPr>
              <p:cNvGrpSpPr/>
              <p:nvPr/>
            </p:nvGrpSpPr>
            <p:grpSpPr>
              <a:xfrm>
                <a:off x="2249359" y="1746892"/>
                <a:ext cx="5077323" cy="3303127"/>
                <a:chOff x="4025078" y="1330702"/>
                <a:chExt cx="3456384" cy="1855866"/>
              </a:xfrm>
              <a:noFill/>
            </p:grpSpPr>
            <p:sp>
              <p:nvSpPr>
                <p:cNvPr id="10" name="Rectangle: Rounded Corners 9">
                  <a:extLst>
                    <a:ext uri="{FF2B5EF4-FFF2-40B4-BE49-F238E27FC236}">
                      <a16:creationId xmlns:a16="http://schemas.microsoft.com/office/drawing/2014/main" id="{5C0BD412-B352-5C07-0751-6334E2984F85}"/>
                    </a:ext>
                  </a:extLst>
                </p:cNvPr>
                <p:cNvSpPr/>
                <p:nvPr/>
              </p:nvSpPr>
              <p:spPr>
                <a:xfrm>
                  <a:off x="4025078" y="1365025"/>
                  <a:ext cx="3456384" cy="1821543"/>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F7D2CA35-CB7B-1B28-D188-096E3FEFD985}"/>
                    </a:ext>
                  </a:extLst>
                </p:cNvPr>
                <p:cNvSpPr txBox="1"/>
                <p:nvPr/>
              </p:nvSpPr>
              <p:spPr>
                <a:xfrm>
                  <a:off x="4664267" y="1330702"/>
                  <a:ext cx="2125571" cy="20751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Solutions</a:t>
                  </a:r>
                  <a:r>
                    <a:rPr kumimoji="0" lang="en-US" sz="16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Finding</a:t>
                  </a:r>
                </a:p>
              </p:txBody>
            </p:sp>
          </p:grpSp>
          <p:sp>
            <p:nvSpPr>
              <p:cNvPr id="12" name="TextBox 11">
                <a:extLst>
                  <a:ext uri="{FF2B5EF4-FFF2-40B4-BE49-F238E27FC236}">
                    <a16:creationId xmlns:a16="http://schemas.microsoft.com/office/drawing/2014/main" id="{E3816047-8E22-AC37-531E-4F75DDA9C14C}"/>
                  </a:ext>
                </a:extLst>
              </p:cNvPr>
              <p:cNvSpPr txBox="1"/>
              <p:nvPr/>
            </p:nvSpPr>
            <p:spPr>
              <a:xfrm>
                <a:off x="3311854" y="3066355"/>
                <a:ext cx="2952328" cy="646331"/>
              </a:xfrm>
              <a:prstGeom prst="rect">
                <a:avLst/>
              </a:prstGeom>
              <a:noFill/>
              <a:ln>
                <a:solidFill>
                  <a:schemeClr val="tx1"/>
                </a:solidFill>
                <a:prstDash val="dash"/>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Control variables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S</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hip’s speed and course</a:t>
                </a:r>
              </a:p>
            </p:txBody>
          </p:sp>
          <p:sp>
            <p:nvSpPr>
              <p:cNvPr id="13" name="TextBox 12">
                <a:extLst>
                  <a:ext uri="{FF2B5EF4-FFF2-40B4-BE49-F238E27FC236}">
                    <a16:creationId xmlns:a16="http://schemas.microsoft.com/office/drawing/2014/main" id="{C23BF876-BFC4-6BB9-30F6-6759CD6DFFFA}"/>
                  </a:ext>
                </a:extLst>
              </p:cNvPr>
              <p:cNvSpPr txBox="1"/>
              <p:nvPr/>
            </p:nvSpPr>
            <p:spPr>
              <a:xfrm>
                <a:off x="2361870" y="3720667"/>
                <a:ext cx="4852297" cy="923330"/>
              </a:xfrm>
              <a:prstGeom prst="rect">
                <a:avLst/>
              </a:prstGeom>
              <a:noFill/>
              <a:ln>
                <a:noFill/>
                <a:prstDash val="dash"/>
              </a:ln>
            </p:spPr>
            <p:txBody>
              <a:bodyPr wrap="square">
                <a:spAutoFit/>
              </a:bodyPr>
              <a:lstStyle/>
              <a:p>
                <a:pPr marR="0" lvl="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Constraints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a:t>
                </a:r>
              </a:p>
              <a:p>
                <a:pPr marR="0" lvl="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A</a:t>
                </a:r>
                <a:r>
                  <a:rPr kumimoji="0" lang="en-US" sz="1800" b="0" i="0" u="none" strike="noStrike" kern="0" cap="none" spc="0" normalizeH="0" baseline="0" noProof="0" dirty="0" err="1">
                    <a:ln>
                      <a:noFill/>
                    </a:ln>
                    <a:solidFill>
                      <a:prstClr val="black"/>
                    </a:solidFill>
                    <a:effectLst/>
                    <a:uLnTx/>
                    <a:uFillTx/>
                    <a:latin typeface="Gill Sans MT" panose="020B0502020104020203" pitchFamily="34" charset="0"/>
                    <a:cs typeface="Times New Roman" panose="02020603050405020304" pitchFamily="18" charset="0"/>
                  </a:rPr>
                  <a:t>rrival</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time, geographic, safety, </a:t>
                </a:r>
                <a:r>
                  <a:rPr kumimoji="0" lang="en-US"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route</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smoothness, the ship’s roll</a:t>
                </a:r>
                <a:r>
                  <a:rPr lang="en-US" sz="1800" kern="0" dirty="0">
                    <a:solidFill>
                      <a:prstClr val="black"/>
                    </a:solidFill>
                    <a:latin typeface="Gill Sans MT" panose="020B0502020104020203" pitchFamily="34" charset="0"/>
                    <a:cs typeface="Times New Roman" panose="02020603050405020304" pitchFamily="18" charset="0"/>
                  </a:rPr>
                  <a:t>, and th</a:t>
                </a:r>
                <a:r>
                  <a:rPr lang="en-US" kern="0" dirty="0">
                    <a:solidFill>
                      <a:prstClr val="black"/>
                    </a:solidFill>
                    <a:latin typeface="Gill Sans MT" panose="020B0502020104020203" pitchFamily="34" charset="0"/>
                    <a:cs typeface="Times New Roman" panose="02020603050405020304" pitchFamily="18" charset="0"/>
                  </a:rPr>
                  <a:t>e </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engine power</a:t>
                </a:r>
                <a:endParaRPr kumimoji="0" lang="en-US" sz="1800" b="0" i="0" u="none" strike="noStrike" kern="0" cap="none" spc="0" normalizeH="0" baseline="0" noProof="0" dirty="0">
                  <a:ln>
                    <a:noFill/>
                  </a:ln>
                  <a:solidFill>
                    <a:srgbClr val="FF0000"/>
                  </a:solidFill>
                  <a:effectLst/>
                  <a:uLnTx/>
                  <a:uFillTx/>
                  <a:latin typeface="Gill Sans MT" panose="020B0502020104020203"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8690F834-5E05-C95C-D99B-4CC704C4D6E2}"/>
                  </a:ext>
                </a:extLst>
              </p:cNvPr>
              <p:cNvGrpSpPr/>
              <p:nvPr/>
            </p:nvGrpSpPr>
            <p:grpSpPr>
              <a:xfrm>
                <a:off x="3199083" y="5281328"/>
                <a:ext cx="3461149" cy="739959"/>
                <a:chOff x="4244247" y="917136"/>
                <a:chExt cx="3331553" cy="768726"/>
              </a:xfrm>
              <a:solidFill>
                <a:schemeClr val="accent3">
                  <a:lumMod val="40000"/>
                  <a:lumOff val="60000"/>
                </a:schemeClr>
              </a:solidFill>
            </p:grpSpPr>
            <p:sp>
              <p:nvSpPr>
                <p:cNvPr id="15" name="Rectangle: Rounded Corners 14">
                  <a:extLst>
                    <a:ext uri="{FF2B5EF4-FFF2-40B4-BE49-F238E27FC236}">
                      <a16:creationId xmlns:a16="http://schemas.microsoft.com/office/drawing/2014/main" id="{FB865D0D-F912-A5BB-B38C-22E3E71A3FC2}"/>
                    </a:ext>
                  </a:extLst>
                </p:cNvPr>
                <p:cNvSpPr/>
                <p:nvPr/>
              </p:nvSpPr>
              <p:spPr>
                <a:xfrm>
                  <a:off x="4244247" y="917136"/>
                  <a:ext cx="3331553" cy="76872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7E2ED21-2B0F-C6F4-2F3D-C4679F8C2D02}"/>
                    </a:ext>
                  </a:extLst>
                </p:cNvPr>
                <p:cNvSpPr txBox="1"/>
                <p:nvPr/>
              </p:nvSpPr>
              <p:spPr>
                <a:xfrm>
                  <a:off x="4581383" y="937790"/>
                  <a:ext cx="2657980" cy="671458"/>
                </a:xfrm>
                <a:prstGeom prst="rect">
                  <a:avLst/>
                </a:prstGeom>
                <a:solidFill>
                  <a:schemeClr val="accent6">
                    <a:lumMod val="40000"/>
                    <a:lumOff val="60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Minimum fuel consumption</a:t>
                  </a:r>
                </a:p>
              </p:txBody>
            </p:sp>
          </p:grpSp>
          <p:sp>
            <p:nvSpPr>
              <p:cNvPr id="17" name="Arrow: Right 16">
                <a:extLst>
                  <a:ext uri="{FF2B5EF4-FFF2-40B4-BE49-F238E27FC236}">
                    <a16:creationId xmlns:a16="http://schemas.microsoft.com/office/drawing/2014/main" id="{FA47D425-A15F-7C19-7C0C-2FC1F1129384}"/>
                  </a:ext>
                </a:extLst>
              </p:cNvPr>
              <p:cNvSpPr/>
              <p:nvPr/>
            </p:nvSpPr>
            <p:spPr>
              <a:xfrm rot="5400000">
                <a:off x="4656456" y="1557400"/>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18" name="Arrow: Right 17">
                <a:extLst>
                  <a:ext uri="{FF2B5EF4-FFF2-40B4-BE49-F238E27FC236}">
                    <a16:creationId xmlns:a16="http://schemas.microsoft.com/office/drawing/2014/main" id="{BE9E2ED3-2B4C-6189-2A99-C7B5D2AC4B7A}"/>
                  </a:ext>
                </a:extLst>
              </p:cNvPr>
              <p:cNvSpPr/>
              <p:nvPr/>
            </p:nvSpPr>
            <p:spPr>
              <a:xfrm rot="5400000">
                <a:off x="4797867" y="5018655"/>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20" name="TextBox 19">
                <a:extLst>
                  <a:ext uri="{FF2B5EF4-FFF2-40B4-BE49-F238E27FC236}">
                    <a16:creationId xmlns:a16="http://schemas.microsoft.com/office/drawing/2014/main" id="{28B70817-0688-C79A-35F0-A3C9BC02A991}"/>
                  </a:ext>
                </a:extLst>
              </p:cNvPr>
              <p:cNvSpPr txBox="1"/>
              <p:nvPr/>
            </p:nvSpPr>
            <p:spPr>
              <a:xfrm>
                <a:off x="2249359" y="2092950"/>
                <a:ext cx="5077323" cy="923330"/>
              </a:xfrm>
              <a:prstGeom prst="rect">
                <a:avLst/>
              </a:prstGeom>
              <a:noFill/>
              <a:ln>
                <a:noFill/>
                <a:prstDash val="dash"/>
              </a:ln>
            </p:spPr>
            <p:txBody>
              <a:bodyPr wrap="square">
                <a:spAutoFit/>
              </a:bodyPr>
              <a:lstStyle/>
              <a:p>
                <a:pPr algn="ctr"/>
                <a:r>
                  <a:rPr kumimoji="0" lang="en-US" sz="1800" b="0" i="1"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Solving algorithm:</a:t>
                </a:r>
              </a:p>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Modeling </a:t>
                </a:r>
                <a:r>
                  <a:rPr lang="en-US" kern="0" dirty="0">
                    <a:solidFill>
                      <a:prstClr val="black"/>
                    </a:solidFill>
                    <a:latin typeface="Gill Sans MT" panose="020B0502020104020203" pitchFamily="34" charset="0"/>
                    <a:cs typeface="Times New Roman" panose="02020603050405020304" pitchFamily="18" charset="0"/>
                  </a:rPr>
                  <a:t>and managing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the engine power at any weather conditions by using a fuel estimation model</a:t>
                </a:r>
                <a:endParaRPr lang="en-US" dirty="0"/>
              </a:p>
            </p:txBody>
          </p:sp>
        </p:grpSp>
        <p:sp>
          <p:nvSpPr>
            <p:cNvPr id="3" name="Rectangle: Top Corners Snipped 2">
              <a:extLst>
                <a:ext uri="{FF2B5EF4-FFF2-40B4-BE49-F238E27FC236}">
                  <a16:creationId xmlns:a16="http://schemas.microsoft.com/office/drawing/2014/main" id="{78B7512A-0DAD-8A08-D6D8-5B5FC163AF4E}"/>
                </a:ext>
              </a:extLst>
            </p:cNvPr>
            <p:cNvSpPr/>
            <p:nvPr/>
          </p:nvSpPr>
          <p:spPr>
            <a:xfrm>
              <a:off x="2339752" y="2151391"/>
              <a:ext cx="4896544" cy="838960"/>
            </a:xfrm>
            <a:prstGeom prst="snip2SameRect">
              <a:avLst>
                <a:gd name="adj1" fmla="val 50000"/>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Snipped 21">
              <a:extLst>
                <a:ext uri="{FF2B5EF4-FFF2-40B4-BE49-F238E27FC236}">
                  <a16:creationId xmlns:a16="http://schemas.microsoft.com/office/drawing/2014/main" id="{25BAA0B6-AD9B-4F63-2D8F-B689423528D4}"/>
                </a:ext>
              </a:extLst>
            </p:cNvPr>
            <p:cNvSpPr/>
            <p:nvPr/>
          </p:nvSpPr>
          <p:spPr>
            <a:xfrm rot="10800000">
              <a:off x="2339751" y="3789038"/>
              <a:ext cx="4824537" cy="1067609"/>
            </a:xfrm>
            <a:prstGeom prst="snip2SameRect">
              <a:avLst>
                <a:gd name="adj1" fmla="val 34173"/>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B5B335-EBF7-4DAF-957F-836C8325F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34" y="2667421"/>
            <a:ext cx="1902385" cy="1691009"/>
          </a:xfrm>
          <a:prstGeom prst="rect">
            <a:avLst/>
          </a:prstGeom>
        </p:spPr>
      </p:pic>
      <p:pic>
        <p:nvPicPr>
          <p:cNvPr id="25" name="Picture 4" descr="Airmar 220WX | Weather GPS | Ultrasonic Weather Station">
            <a:extLst>
              <a:ext uri="{FF2B5EF4-FFF2-40B4-BE49-F238E27FC236}">
                <a16:creationId xmlns:a16="http://schemas.microsoft.com/office/drawing/2014/main" id="{0C180549-2DCC-404E-9887-E8864D523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135" y="1663462"/>
            <a:ext cx="964108" cy="9641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A44CA9A5-72C3-4EC4-8892-15550E14F7DB}"/>
              </a:ext>
            </a:extLst>
          </p:cNvPr>
          <p:cNvPicPr>
            <a:picLocks noChangeAspect="1"/>
          </p:cNvPicPr>
          <p:nvPr/>
        </p:nvPicPr>
        <p:blipFill rotWithShape="1">
          <a:blip r:embed="rId4"/>
          <a:srcRect l="69733" t="18328" r="4787" b="3251"/>
          <a:stretch/>
        </p:blipFill>
        <p:spPr>
          <a:xfrm>
            <a:off x="7491460" y="3541495"/>
            <a:ext cx="1449855" cy="1174294"/>
          </a:xfrm>
          <a:prstGeom prst="rect">
            <a:avLst/>
          </a:prstGeom>
          <a:ln>
            <a:noFill/>
          </a:ln>
        </p:spPr>
      </p:pic>
      <p:pic>
        <p:nvPicPr>
          <p:cNvPr id="27" name="Picture 2">
            <a:extLst>
              <a:ext uri="{FF2B5EF4-FFF2-40B4-BE49-F238E27FC236}">
                <a16:creationId xmlns:a16="http://schemas.microsoft.com/office/drawing/2014/main" id="{B578CFC6-D712-42D1-AEED-84F11A2A60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4963" y="2884449"/>
            <a:ext cx="1739250" cy="601222"/>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Windy with solid fill">
            <a:extLst>
              <a:ext uri="{FF2B5EF4-FFF2-40B4-BE49-F238E27FC236}">
                <a16:creationId xmlns:a16="http://schemas.microsoft.com/office/drawing/2014/main" id="{6C517D74-32BC-46C3-889D-0929CE69A85E}"/>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377469" y="2125076"/>
            <a:ext cx="756851" cy="756851"/>
          </a:xfrm>
          <a:prstGeom prst="rect">
            <a:avLst/>
          </a:prstGeom>
        </p:spPr>
      </p:pic>
      <p:pic>
        <p:nvPicPr>
          <p:cNvPr id="37" name="Graphic 36" descr="Fog outline">
            <a:extLst>
              <a:ext uri="{FF2B5EF4-FFF2-40B4-BE49-F238E27FC236}">
                <a16:creationId xmlns:a16="http://schemas.microsoft.com/office/drawing/2014/main" id="{5691F3B5-4DDB-497A-9941-10262423E99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134320" y="2079273"/>
            <a:ext cx="914400" cy="914400"/>
          </a:xfrm>
          <a:prstGeom prst="rect">
            <a:avLst/>
          </a:prstGeom>
        </p:spPr>
      </p:pic>
      <p:pic>
        <p:nvPicPr>
          <p:cNvPr id="39" name="Graphic 38" descr="Cruise ship with solid fill">
            <a:extLst>
              <a:ext uri="{FF2B5EF4-FFF2-40B4-BE49-F238E27FC236}">
                <a16:creationId xmlns:a16="http://schemas.microsoft.com/office/drawing/2014/main" id="{B1F375FF-8236-4238-9707-3C885FB68BF8}"/>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5280" y="1493542"/>
            <a:ext cx="914400" cy="914400"/>
          </a:xfrm>
          <a:prstGeom prst="rect">
            <a:avLst/>
          </a:prstGeom>
        </p:spPr>
      </p:pic>
      <p:pic>
        <p:nvPicPr>
          <p:cNvPr id="41" name="Picture 40">
            <a:extLst>
              <a:ext uri="{FF2B5EF4-FFF2-40B4-BE49-F238E27FC236}">
                <a16:creationId xmlns:a16="http://schemas.microsoft.com/office/drawing/2014/main" id="{9814907F-F7DA-435B-975D-571EC69F11DA}"/>
              </a:ext>
            </a:extLst>
          </p:cNvPr>
          <p:cNvPicPr>
            <a:picLocks noChangeAspect="1"/>
          </p:cNvPicPr>
          <p:nvPr/>
        </p:nvPicPr>
        <p:blipFill rotWithShape="1">
          <a:blip r:embed="rId12"/>
          <a:srcRect l="14517" t="20023" r="34068" b="11714"/>
          <a:stretch/>
        </p:blipFill>
        <p:spPr>
          <a:xfrm>
            <a:off x="133876" y="5364458"/>
            <a:ext cx="1828517" cy="1365602"/>
          </a:xfrm>
          <a:prstGeom prst="rect">
            <a:avLst/>
          </a:prstGeom>
        </p:spPr>
      </p:pic>
      <p:pic>
        <p:nvPicPr>
          <p:cNvPr id="42" name="Picture 41">
            <a:extLst>
              <a:ext uri="{FF2B5EF4-FFF2-40B4-BE49-F238E27FC236}">
                <a16:creationId xmlns:a16="http://schemas.microsoft.com/office/drawing/2014/main" id="{2D59A498-43CD-4EA3-BA8A-9CCF8BC2510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8729"/>
          <a:stretch/>
        </p:blipFill>
        <p:spPr>
          <a:xfrm>
            <a:off x="7406624" y="4740824"/>
            <a:ext cx="1423279" cy="1590491"/>
          </a:xfrm>
          <a:prstGeom prst="rect">
            <a:avLst/>
          </a:prstGeom>
        </p:spPr>
      </p:pic>
      <p:sp>
        <p:nvSpPr>
          <p:cNvPr id="28" name="Rectangle 27">
            <a:extLst>
              <a:ext uri="{FF2B5EF4-FFF2-40B4-BE49-F238E27FC236}">
                <a16:creationId xmlns:a16="http://schemas.microsoft.com/office/drawing/2014/main" id="{4F2F2D0F-0E2C-9A5F-2F9B-115D94C73198}"/>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Slide Number Placeholder 2">
            <a:extLst>
              <a:ext uri="{FF2B5EF4-FFF2-40B4-BE49-F238E27FC236}">
                <a16:creationId xmlns:a16="http://schemas.microsoft.com/office/drawing/2014/main" id="{255C575B-F726-C298-EA51-1E1DB470BB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26</a:t>
            </a:fld>
            <a:endParaRPr lang="en-US"/>
          </a:p>
        </p:txBody>
      </p:sp>
    </p:spTree>
    <p:extLst>
      <p:ext uri="{BB962C8B-B14F-4D97-AF65-F5344CB8AC3E}">
        <p14:creationId xmlns:p14="http://schemas.microsoft.com/office/powerpoint/2010/main" val="698916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27</a:t>
            </a:fld>
            <a:endParaRPr lang="en-US" dirty="0"/>
          </a:p>
        </p:txBody>
      </p:sp>
      <p:pic>
        <p:nvPicPr>
          <p:cNvPr id="15" name="Picture 14">
            <a:extLst>
              <a:ext uri="{FF2B5EF4-FFF2-40B4-BE49-F238E27FC236}">
                <a16:creationId xmlns:a16="http://schemas.microsoft.com/office/drawing/2014/main" id="{43F82E0C-58CC-4C1B-8372-3FDC05148FC2}"/>
              </a:ext>
            </a:extLst>
          </p:cNvPr>
          <p:cNvPicPr>
            <a:picLocks noChangeAspect="1"/>
          </p:cNvPicPr>
          <p:nvPr/>
        </p:nvPicPr>
        <p:blipFill rotWithShape="1">
          <a:blip r:embed="rId2"/>
          <a:srcRect t="4596" b="6340"/>
          <a:stretch/>
        </p:blipFill>
        <p:spPr>
          <a:xfrm>
            <a:off x="20901" y="1417314"/>
            <a:ext cx="9096974" cy="4557406"/>
          </a:xfrm>
          <a:prstGeom prst="rect">
            <a:avLst/>
          </a:prstGeom>
        </p:spPr>
      </p:pic>
      <p:sp>
        <p:nvSpPr>
          <p:cNvPr id="11" name="TextBox 10">
            <a:extLst>
              <a:ext uri="{FF2B5EF4-FFF2-40B4-BE49-F238E27FC236}">
                <a16:creationId xmlns:a16="http://schemas.microsoft.com/office/drawing/2014/main" id="{7FC4EE7C-63FE-47E5-8848-C433E575DF3C}"/>
              </a:ext>
            </a:extLst>
          </p:cNvPr>
          <p:cNvSpPr txBox="1"/>
          <p:nvPr/>
        </p:nvSpPr>
        <p:spPr>
          <a:xfrm>
            <a:off x="-17928" y="859722"/>
            <a:ext cx="727037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Some other Projects in GitHub: </a:t>
            </a:r>
            <a:r>
              <a:rPr lang="en-US" dirty="0">
                <a:latin typeface="Times New Roman" panose="02020603050405020304" pitchFamily="18" charset="0"/>
                <a:cs typeface="Times New Roman" panose="02020603050405020304" pitchFamily="18" charset="0"/>
                <a:hlinkClick r:id="rId3"/>
              </a:rPr>
              <a:t>https://github.com/mhdella?tab=projects</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5180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28</a:t>
            </a:fld>
            <a:endParaRPr lang="en-US" dirty="0"/>
          </a:p>
        </p:txBody>
      </p:sp>
      <p:sp>
        <p:nvSpPr>
          <p:cNvPr id="11" name="TextBox 10">
            <a:extLst>
              <a:ext uri="{FF2B5EF4-FFF2-40B4-BE49-F238E27FC236}">
                <a16:creationId xmlns:a16="http://schemas.microsoft.com/office/drawing/2014/main" id="{7FC4EE7C-63FE-47E5-8848-C433E575DF3C}"/>
              </a:ext>
            </a:extLst>
          </p:cNvPr>
          <p:cNvSpPr txBox="1"/>
          <p:nvPr/>
        </p:nvSpPr>
        <p:spPr>
          <a:xfrm>
            <a:off x="0" y="849783"/>
            <a:ext cx="727037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Keep up some blogs on : </a:t>
            </a:r>
            <a:r>
              <a:rPr lang="en-US" dirty="0">
                <a:latin typeface="Times New Roman" panose="02020603050405020304" pitchFamily="18" charset="0"/>
                <a:cs typeface="Times New Roman" panose="02020603050405020304" pitchFamily="18" charset="0"/>
                <a:hlinkClick r:id="rId2"/>
              </a:rPr>
              <a:t>https://mohamedabuella.github.io/blog/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
        <p:nvSpPr>
          <p:cNvPr id="2" name="Rectangle 1"/>
          <p:cNvSpPr/>
          <p:nvPr/>
        </p:nvSpPr>
        <p:spPr>
          <a:xfrm>
            <a:off x="49696" y="1368509"/>
            <a:ext cx="9094304" cy="4801314"/>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Blogs</a:t>
            </a:r>
          </a:p>
          <a:p>
            <a:endParaRPr lang="en-US"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01 Jun 2023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4" tooltip="Data Analytics for Vessel Path Planning in Short-Sea Shipping "/>
              </a:rPr>
              <a:t>Data Analytics for Vessel Path Planning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20 Dec 2022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5" tooltip="Data Analytics for Improving Energy Efficiency in Short-Sea Shipping "/>
              </a:rPr>
              <a:t>Data Analytics for Improving Energy Efficiency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15 Dec 2021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Using </a:t>
            </a:r>
            <a:r>
              <a:rPr lang="en-US" b="0" i="0" u="none" strike="noStrike" dirty="0" err="1">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pandapower</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 for Modeling and Analysis of Energy Systems</a:t>
            </a:r>
            <a:endParaRPr lang="en-US"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01 Sep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7" tooltip="Planning and Analysis for Wind Energy in Libya"/>
              </a:rPr>
              <a:t>Planning and Analysis for Wind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Jul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8" tooltip="Planning and Analysis for Solar Energy in Libya"/>
              </a:rPr>
              <a:t>Planning and Analysis for Solar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11 Dec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9" tooltip="Reading and Reflection on a Book of Solar Energy"/>
              </a:rPr>
              <a:t>Reading and Reflection on a Book of Solar Energy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0" tooltip="Does the Educational Curricula Keep the Pace with the Advancements in Energy Technologies?"/>
              </a:rPr>
              <a:t>Does the Educational Curricula Keep the Pace with the Advancements in           Energy Technologies?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1" tooltip="Wind and Solar Energy Resources Modeling and Analysis"/>
              </a:rPr>
              <a:t>Wind and Solar Energy Resources Modeling and Analysis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30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2" tooltip="Net Load Forecasting for Microgrid Resiliency"/>
              </a:rPr>
              <a:t>Net Load Forecasting for </a:t>
            </a:r>
            <a:r>
              <a:rPr lang="en-US" dirty="0" err="1">
                <a:latin typeface="Times New Roman" panose="02020603050405020304" pitchFamily="18" charset="0"/>
                <a:cs typeface="Times New Roman" panose="02020603050405020304" pitchFamily="18" charset="0"/>
                <a:hlinkClick r:id="rId12" tooltip="Net Load Forecasting for Microgrid Resiliency"/>
              </a:rPr>
              <a:t>Microgrid</a:t>
            </a:r>
            <a:r>
              <a:rPr lang="en-US" dirty="0">
                <a:latin typeface="Times New Roman" panose="02020603050405020304" pitchFamily="18" charset="0"/>
                <a:cs typeface="Times New Roman" panose="02020603050405020304" pitchFamily="18" charset="0"/>
                <a:hlinkClick r:id="rId12" tooltip="Net Load Forecasting for Microgrid Resiliency"/>
              </a:rPr>
              <a:t> Resiliency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29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3" tooltip="How a Subtle Lack of Knowledge Could Lead to Catastrophic Consequences"/>
              </a:rPr>
              <a:t>How a Subtle Lack of Knowledge Could Lead to Catastrophic Consequences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23 Jun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4" tooltip="Reading a Big-picture Book after a While of Focusing on Elaborate Technical Stuff"/>
              </a:rPr>
              <a:t>Reading a Big-picture Book after a While of Focusing on Elaborate Technical Stuff</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17 Jun 2019 » </a:t>
            </a:r>
            <a:r>
              <a:rPr lang="en-US" dirty="0">
                <a:latin typeface="Times New Roman" panose="02020603050405020304" pitchFamily="18" charset="0"/>
                <a:cs typeface="Times New Roman" panose="02020603050405020304" pitchFamily="18" charset="0"/>
                <a:hlinkClick r:id="rId15" tooltip="Website Launched"/>
              </a:rPr>
              <a:t>Website Launched</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36489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29</a:t>
            </a:fld>
            <a:endParaRPr lang="en-US" dirty="0"/>
          </a:p>
        </p:txBody>
      </p:sp>
      <p:sp>
        <p:nvSpPr>
          <p:cNvPr id="9" name="TextBox 8">
            <a:extLst>
              <a:ext uri="{FF2B5EF4-FFF2-40B4-BE49-F238E27FC236}">
                <a16:creationId xmlns:a16="http://schemas.microsoft.com/office/drawing/2014/main" id="{3124844C-43CD-4B23-BB7E-4D1C14F33ADA}"/>
              </a:ext>
            </a:extLst>
          </p:cNvPr>
          <p:cNvSpPr txBox="1"/>
          <p:nvPr/>
        </p:nvSpPr>
        <p:spPr>
          <a:xfrm>
            <a:off x="0" y="836938"/>
            <a:ext cx="9081247" cy="3693319"/>
          </a:xfrm>
          <a:prstGeom prst="rect">
            <a:avLst/>
          </a:prstGeom>
          <a:noFill/>
        </p:spPr>
        <p:txBody>
          <a:bodyPr wrap="square">
            <a:spAutoFit/>
          </a:bodyPr>
          <a:lstStyle/>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Power System Flexibility and DG resources management, I have been working on Forecasting and Machine Learning approaches, since 2014</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Techno-economic analysis of HOMER, NREL SAM, and </a:t>
            </a:r>
            <a:r>
              <a:rPr lang="en-US" sz="1800" dirty="0" err="1">
                <a:effectLst/>
                <a:latin typeface="Times New Roman" panose="02020603050405020304" pitchFamily="18" charset="0"/>
                <a:cs typeface="Times New Roman" panose="02020603050405020304" pitchFamily="18" charset="0"/>
              </a:rPr>
              <a:t>PVLib</a:t>
            </a:r>
            <a:r>
              <a:rPr lang="en-US" sz="1800" dirty="0">
                <a:effectLst/>
                <a:latin typeface="Times New Roman" panose="02020603050405020304" pitchFamily="18" charset="0"/>
                <a:cs typeface="Times New Roman" panose="02020603050405020304" pitchFamily="18" charset="0"/>
              </a:rPr>
              <a:t> Toolbox for Python</a:t>
            </a:r>
            <a:r>
              <a:rPr lang="en-US" dirty="0">
                <a:latin typeface="Times New Roman" panose="02020603050405020304" pitchFamily="18" charset="0"/>
                <a:cs typeface="Times New Roman" panose="02020603050405020304" pitchFamily="18" charset="0"/>
              </a:rPr>
              <a:t>.</a:t>
            </a:r>
          </a:p>
          <a:p>
            <a:pPr defTabSz="744538"/>
            <a:r>
              <a:rPr lang="en-US" sz="1800" dirty="0">
                <a:effectLst/>
                <a:latin typeface="Times New Roman" panose="02020603050405020304" pitchFamily="18" charset="0"/>
                <a:cs typeface="Times New Roman" panose="02020603050405020304" pitchFamily="18" charset="0"/>
              </a:rPr>
              <a:t> </a:t>
            </a:r>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Writing using Latex (</a:t>
            </a:r>
            <a:r>
              <a:rPr lang="en-US" dirty="0" err="1">
                <a:latin typeface="Times New Roman" panose="02020603050405020304" pitchFamily="18" charset="0"/>
                <a:cs typeface="Times New Roman" panose="02020603050405020304" pitchFamily="18" charset="0"/>
              </a:rPr>
              <a:t>E</a:t>
            </a:r>
            <a:r>
              <a:rPr lang="en-US" sz="1800" dirty="0" err="1">
                <a:effectLst/>
                <a:latin typeface="Times New Roman" panose="02020603050405020304" pitchFamily="18" charset="0"/>
                <a:cs typeface="Times New Roman" panose="02020603050405020304" pitchFamily="18" charset="0"/>
              </a:rPr>
              <a:t>qs</a:t>
            </a:r>
            <a:r>
              <a:rPr lang="en-US" sz="1800" dirty="0">
                <a:effectLst/>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Biblio</a:t>
            </a:r>
            <a:r>
              <a:rPr lang="en-US" dirty="0">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cs typeface="Times New Roman" panose="02020603050405020304" pitchFamily="18" charset="0"/>
              </a:rPr>
              <a:t>), Mendeley (~10000 docs, tags), Evernote (organize notes, share them), Dropbox, Google Drive (clouds to back up), iCalendar,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Research Outreach and Knowledge Dissemination: depending extensively on the online tools, such as Blogs on </a:t>
            </a:r>
            <a:r>
              <a:rPr lang="en-US" dirty="0">
                <a:latin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cs typeface="Times New Roman" panose="02020603050405020304" pitchFamily="18" charset="0"/>
              </a:rPr>
              <a:t>ersonal website,</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LinkedIn, Twitter, </a:t>
            </a:r>
            <a:r>
              <a:rPr lang="en-US" sz="1800" dirty="0" err="1">
                <a:effectLst/>
                <a:latin typeface="Times New Roman" panose="02020603050405020304" pitchFamily="18" charset="0"/>
                <a:cs typeface="Times New Roman" panose="02020603050405020304" pitchFamily="18" charset="0"/>
              </a:rPr>
              <a:t>Researchgate</a:t>
            </a:r>
            <a:r>
              <a:rPr lang="en-US" sz="1800" dirty="0">
                <a:effectLst/>
                <a:latin typeface="Times New Roman" panose="02020603050405020304" pitchFamily="18" charset="0"/>
                <a:cs typeface="Times New Roman" panose="02020603050405020304" pitchFamily="18" charset="0"/>
              </a:rPr>
              <a:t>, Newsletter from relevant</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groups of interest (ESIG,  AI in Smart Grids, ISES, WEMC,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Review of IEEE Transactions on Sustainable Energy </a:t>
            </a:r>
            <a:endParaRPr lang="en-US" dirty="0">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678" y="4481961"/>
            <a:ext cx="4878218" cy="1922686"/>
          </a:xfrm>
          <a:prstGeom prst="rect">
            <a:avLst/>
          </a:prstGeom>
        </p:spPr>
      </p:pic>
    </p:spTree>
    <p:extLst>
      <p:ext uri="{BB962C8B-B14F-4D97-AF65-F5344CB8AC3E}">
        <p14:creationId xmlns:p14="http://schemas.microsoft.com/office/powerpoint/2010/main" val="3993452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a:t>
            </a:fld>
            <a:endParaRPr lang="en-US" dirty="0"/>
          </a:p>
        </p:txBody>
      </p:sp>
      <p:sp>
        <p:nvSpPr>
          <p:cNvPr id="6" name="Rectangle 5">
            <a:extLst>
              <a:ext uri="{FF2B5EF4-FFF2-40B4-BE49-F238E27FC236}">
                <a16:creationId xmlns:a16="http://schemas.microsoft.com/office/drawing/2014/main" id="{B9518ABE-001D-4C6C-93D9-858517BA4771}"/>
              </a:ext>
            </a:extLst>
          </p:cNvPr>
          <p:cNvSpPr/>
          <p:nvPr/>
        </p:nvSpPr>
        <p:spPr>
          <a:xfrm>
            <a:off x="164013" y="830767"/>
            <a:ext cx="3403496" cy="677108"/>
          </a:xfrm>
          <a:prstGeom prst="rect">
            <a:avLst/>
          </a:prstGeom>
        </p:spPr>
        <p:txBody>
          <a:bodyPr wrap="none">
            <a:spAutoFit/>
          </a:bodyPr>
          <a:lstStyle/>
          <a:p>
            <a:r>
              <a:rPr lang="en-US" sz="2000" dirty="0">
                <a:latin typeface="Times New Roman"/>
                <a:cs typeface="Times New Roman"/>
              </a:rPr>
              <a:t>Mohamed Abuella</a:t>
            </a:r>
          </a:p>
          <a:p>
            <a:r>
              <a:rPr lang="en-US" dirty="0">
                <a:solidFill>
                  <a:srgbClr val="0070C0"/>
                </a:solidFill>
                <a:latin typeface="Times New Roman"/>
                <a:cs typeface="Times New Roman"/>
                <a:hlinkClick r:id="rId2"/>
              </a:rPr>
              <a:t>https://mohamedabuella.github.io</a:t>
            </a:r>
            <a:r>
              <a:rPr lang="en-US" dirty="0">
                <a:solidFill>
                  <a:srgbClr val="0070C0"/>
                </a:solidFill>
                <a:latin typeface="Times New Roman"/>
                <a:cs typeface="Times New Roman"/>
              </a:rPr>
              <a:t> </a:t>
            </a:r>
          </a:p>
        </p:txBody>
      </p:sp>
      <p:sp>
        <p:nvSpPr>
          <p:cNvPr id="9" name="TextBox 8">
            <a:extLst>
              <a:ext uri="{FF2B5EF4-FFF2-40B4-BE49-F238E27FC236}">
                <a16:creationId xmlns:a16="http://schemas.microsoft.com/office/drawing/2014/main" id="{E8D6C5EB-952C-4643-8388-78DCA898185C}"/>
              </a:ext>
            </a:extLst>
          </p:cNvPr>
          <p:cNvSpPr txBox="1"/>
          <p:nvPr/>
        </p:nvSpPr>
        <p:spPr>
          <a:xfrm>
            <a:off x="58270" y="1632293"/>
            <a:ext cx="9027459" cy="2862322"/>
          </a:xfrm>
          <a:prstGeom prst="rect">
            <a:avLst/>
          </a:prstGeom>
          <a:noFill/>
        </p:spPr>
        <p:txBody>
          <a:bodyPr wrap="square">
            <a:spAutoFit/>
          </a:bodyPr>
          <a:lstStyle/>
          <a:p>
            <a:r>
              <a:rPr lang="en-US" b="1" dirty="0">
                <a:effectLst/>
                <a:latin typeface="Times New Roman" panose="02020603050405020304" pitchFamily="18" charset="0"/>
                <a:cs typeface="Times New Roman" panose="02020603050405020304" pitchFamily="18" charset="0"/>
              </a:rPr>
              <a:t>About Me</a:t>
            </a:r>
            <a:r>
              <a:rPr lang="en-US" b="0" dirty="0">
                <a:effectLst/>
                <a:latin typeface="Times New Roman" panose="02020603050405020304" pitchFamily="18" charset="0"/>
                <a:cs typeface="Times New Roman" panose="02020603050405020304" pitchFamily="18" charset="0"/>
              </a:rPr>
              <a:t>.. </a:t>
            </a:r>
          </a:p>
          <a:p>
            <a:r>
              <a:rPr lang="en-US" dirty="0">
                <a:effectLst/>
                <a:latin typeface="Times New Roman" panose="02020603050405020304" pitchFamily="18" charset="0"/>
                <a:cs typeface="Times New Roman" panose="02020603050405020304" pitchFamily="18" charset="0"/>
              </a:rPr>
              <a:t>An electrical engineer by training, traditionally is interested in Mathematical and Computational Analysis, Modeling and Optimization, and who is recently passionate in Artificial Intelligence and Data-driven Analytics.</a:t>
            </a:r>
          </a:p>
          <a:p>
            <a:endParaRPr lang="en-US" dirty="0">
              <a:effectLst/>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A researcher works to modernize the electric grid and optimize its integration of distributed energy resources by applying descriptive, predictive and prescriptive analytics.</a:t>
            </a:r>
          </a:p>
          <a:p>
            <a:endParaRPr lang="en-US"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a:t>
            </a:r>
            <a:r>
              <a:rPr lang="en-US" sz="1800" dirty="0">
                <a:effectLst/>
                <a:latin typeface="Times New Roman" panose="02020603050405020304" pitchFamily="18" charset="0"/>
                <a:cs typeface="Times New Roman" panose="02020603050405020304" pitchFamily="18" charset="0"/>
              </a:rPr>
              <a:t>n adaptative  to work in a diverse environment for an interdisciplinary research.</a:t>
            </a:r>
            <a:endParaRPr lang="en-US" dirty="0">
              <a:effectLst/>
              <a:latin typeface="Times New Roman" panose="02020603050405020304" pitchFamily="18" charset="0"/>
              <a:cs typeface="Times New Roman" panose="02020603050405020304" pitchFamily="18" charset="0"/>
            </a:endParaRPr>
          </a:p>
          <a:p>
            <a:endParaRPr lang="en-US" dirty="0">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401D67E-3862-4A82-8A63-A165844965C9}"/>
              </a:ext>
            </a:extLst>
          </p:cNvPr>
          <p:cNvSpPr txBox="1"/>
          <p:nvPr/>
        </p:nvSpPr>
        <p:spPr>
          <a:xfrm>
            <a:off x="3692338" y="1138543"/>
            <a:ext cx="4578722" cy="369332"/>
          </a:xfrm>
          <a:prstGeom prst="rect">
            <a:avLst/>
          </a:prstGeom>
          <a:noFill/>
        </p:spPr>
        <p:txBody>
          <a:bodyPr wrap="square">
            <a:spAutoFit/>
          </a:bodyPr>
          <a:lstStyle/>
          <a:p>
            <a:r>
              <a:rPr lang="en-US" dirty="0">
                <a:solidFill>
                  <a:srgbClr val="0563C1"/>
                </a:solidFill>
                <a:effectLst/>
                <a:latin typeface="Times New Roman" panose="02020603050405020304" pitchFamily="18" charset="0"/>
                <a:cs typeface="Times New Roman" panose="02020603050405020304" pitchFamily="18" charset="0"/>
              </a:rPr>
              <a:t>https://www.linkedin.com/in/mohamed-abuella/</a:t>
            </a:r>
            <a:endParaRPr lang="en-US" dirty="0"/>
          </a:p>
        </p:txBody>
      </p:sp>
    </p:spTree>
    <p:extLst>
      <p:ext uri="{BB962C8B-B14F-4D97-AF65-F5344CB8AC3E}">
        <p14:creationId xmlns:p14="http://schemas.microsoft.com/office/powerpoint/2010/main" val="4094993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CAD94E-668A-4D19-9306-E42F808DCD02}"/>
              </a:ext>
            </a:extLst>
          </p:cNvPr>
          <p:cNvSpPr/>
          <p:nvPr/>
        </p:nvSpPr>
        <p:spPr>
          <a:xfrm>
            <a:off x="1786812" y="0"/>
            <a:ext cx="5570376" cy="2062103"/>
          </a:xfrm>
          <a:prstGeom prst="rect">
            <a:avLst/>
          </a:prstGeom>
        </p:spPr>
        <p:txBody>
          <a:bodyPr wrap="square">
            <a:spAutoFit/>
          </a:bodyPr>
          <a:lstStyle/>
          <a:p>
            <a:pPr algn="ctr"/>
            <a:endParaRPr lang="en-US" sz="3200" b="1" dirty="0">
              <a:latin typeface="Times New Roman"/>
              <a:cs typeface="Times New Roman"/>
            </a:endParaRPr>
          </a:p>
          <a:p>
            <a:pPr algn="ctr"/>
            <a:r>
              <a:rPr lang="en-US" sz="3200" b="1" dirty="0">
                <a:latin typeface="Times New Roman"/>
                <a:cs typeface="Times New Roman"/>
              </a:rPr>
              <a:t>Thanks for Your Listening </a:t>
            </a:r>
          </a:p>
          <a:p>
            <a:pPr algn="ctr"/>
            <a:endParaRPr lang="en-US" sz="3200" b="1" dirty="0">
              <a:latin typeface="Times New Roman"/>
              <a:cs typeface="Times New Roman"/>
            </a:endParaRPr>
          </a:p>
          <a:p>
            <a:pPr algn="ctr"/>
            <a:r>
              <a:rPr lang="en-US" sz="3200" b="1" dirty="0">
                <a:latin typeface="Times New Roman"/>
                <a:cs typeface="Times New Roman"/>
              </a:rPr>
              <a:t>Any Question? </a:t>
            </a:r>
          </a:p>
        </p:txBody>
      </p:sp>
      <p:sp>
        <p:nvSpPr>
          <p:cNvPr id="8" name="Rectangle 7">
            <a:extLst>
              <a:ext uri="{FF2B5EF4-FFF2-40B4-BE49-F238E27FC236}">
                <a16:creationId xmlns:a16="http://schemas.microsoft.com/office/drawing/2014/main" id="{37477631-DE1B-4025-8952-7101EA2D2B64}"/>
              </a:ext>
            </a:extLst>
          </p:cNvPr>
          <p:cNvSpPr/>
          <p:nvPr/>
        </p:nvSpPr>
        <p:spPr>
          <a:xfrm>
            <a:off x="3384824" y="3103744"/>
            <a:ext cx="2461443" cy="954107"/>
          </a:xfrm>
          <a:prstGeom prst="rect">
            <a:avLst/>
          </a:prstGeom>
        </p:spPr>
        <p:txBody>
          <a:bodyPr wrap="none">
            <a:spAutoFit/>
          </a:bodyPr>
          <a:lstStyle/>
          <a:p>
            <a:pPr algn="ctr"/>
            <a:r>
              <a:rPr lang="en-US" sz="2000" dirty="0">
                <a:latin typeface="Times New Roman"/>
                <a:cs typeface="Times New Roman"/>
              </a:rPr>
              <a:t>Mohamed Ali Abuella</a:t>
            </a:r>
          </a:p>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13" name="Picture 12">
            <a:extLst>
              <a:ext uri="{FF2B5EF4-FFF2-40B4-BE49-F238E27FC236}">
                <a16:creationId xmlns:a16="http://schemas.microsoft.com/office/drawing/2014/main" id="{1A7DD137-522A-4968-82BF-480323729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pic>
        <p:nvPicPr>
          <p:cNvPr id="11" name="Picture 4" descr="Image result for unc charlotte epic">
            <a:extLst>
              <a:ext uri="{FF2B5EF4-FFF2-40B4-BE49-F238E27FC236}">
                <a16:creationId xmlns:a16="http://schemas.microsoft.com/office/drawing/2014/main" id="{FDF955A9-00B5-446C-A18C-1321F0C962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846267" y="5670335"/>
            <a:ext cx="2886420" cy="9356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D8F5DD6-F5DD-46EF-83E4-84951C0C1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455" y="5443549"/>
            <a:ext cx="4973000" cy="1308684"/>
          </a:xfrm>
          <a:prstGeom prst="rect">
            <a:avLst/>
          </a:prstGeom>
        </p:spPr>
      </p:pic>
    </p:spTree>
    <p:extLst>
      <p:ext uri="{BB962C8B-B14F-4D97-AF65-F5344CB8AC3E}">
        <p14:creationId xmlns:p14="http://schemas.microsoft.com/office/powerpoint/2010/main" val="4203306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4</a:t>
            </a:fld>
            <a:endParaRPr lang="en-US" dirty="0"/>
          </a:p>
        </p:txBody>
      </p:sp>
      <p:sp>
        <p:nvSpPr>
          <p:cNvPr id="9" name="TextBox 8">
            <a:extLst>
              <a:ext uri="{FF2B5EF4-FFF2-40B4-BE49-F238E27FC236}">
                <a16:creationId xmlns:a16="http://schemas.microsoft.com/office/drawing/2014/main" id="{E8D6C5EB-952C-4643-8388-78DCA898185C}"/>
              </a:ext>
            </a:extLst>
          </p:cNvPr>
          <p:cNvSpPr txBox="1"/>
          <p:nvPr/>
        </p:nvSpPr>
        <p:spPr>
          <a:xfrm>
            <a:off x="58270" y="775468"/>
            <a:ext cx="9027459" cy="5863144"/>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To sum it up in a broad sense, let's imagine that.. If my professional development was a book, its title would be </a:t>
            </a:r>
            <a:r>
              <a:rPr lang="en-US" b="1" dirty="0">
                <a:effectLst/>
                <a:latin typeface="Times New Roman" panose="02020603050405020304" pitchFamily="18" charset="0"/>
                <a:cs typeface="Times New Roman" panose="02020603050405020304" pitchFamily="18" charset="0"/>
              </a:rPr>
              <a:t>“Electric Power Systems Operation and Planning”</a:t>
            </a:r>
          </a:p>
          <a:p>
            <a:endParaRPr lang="en-US" sz="1600" dirty="0">
              <a:effectLst/>
              <a:latin typeface="Times New Roman" panose="02020603050405020304" pitchFamily="18" charset="0"/>
              <a:cs typeface="Times New Roman" panose="02020603050405020304" pitchFamily="18" charset="0"/>
            </a:endParaRPr>
          </a:p>
          <a:p>
            <a:r>
              <a:rPr lang="en-US" sz="1700" i="1" dirty="0">
                <a:effectLst/>
                <a:latin typeface="Times New Roman" panose="02020603050405020304" pitchFamily="18" charset="0"/>
                <a:cs typeface="Times New Roman" panose="02020603050405020304" pitchFamily="18" charset="0"/>
              </a:rPr>
              <a:t>Thus, the chapters of this book would be as follows:</a:t>
            </a:r>
          </a:p>
          <a:p>
            <a:pPr marL="457200" indent="-457200"/>
            <a:r>
              <a:rPr lang="en-US" sz="1700" b="1" dirty="0">
                <a:effectLst/>
                <a:latin typeface="Times New Roman" panose="02020603050405020304" pitchFamily="18" charset="0"/>
                <a:cs typeface="Times New Roman" panose="02020603050405020304" pitchFamily="18" charset="0"/>
              </a:rPr>
              <a:t>Ch.1</a:t>
            </a:r>
            <a:r>
              <a:rPr lang="en-US" sz="1700" dirty="0">
                <a:effectLst/>
                <a:latin typeface="Times New Roman" panose="02020603050405020304" pitchFamily="18" charset="0"/>
                <a:cs typeface="Times New Roman" panose="02020603050405020304" pitchFamily="18" charset="0"/>
              </a:rPr>
              <a:t> Fundamentals of Electrical Engineering. This chapter covers Instrumentation &amp; Control, Basics of Power Electronics such as Diodes &amp; Thyristors as rectifiers, (maneuvered by applying Laws of Physics). With getting hands-on electrical installation &amp; wiring and maintenance of electrical control equipment at pumping stations.</a:t>
            </a:r>
          </a:p>
          <a:p>
            <a:pPr marL="457200" indent="-457200"/>
            <a:r>
              <a:rPr lang="en-US" sz="1700" b="1" dirty="0">
                <a:latin typeface="Times New Roman" panose="02020603050405020304" pitchFamily="18" charset="0"/>
                <a:cs typeface="Times New Roman" panose="02020603050405020304" pitchFamily="18" charset="0"/>
              </a:rPr>
              <a:t>Ch.2 </a:t>
            </a:r>
            <a:r>
              <a:rPr lang="en-US" sz="1700" dirty="0">
                <a:latin typeface="Times New Roman" panose="02020603050405020304" pitchFamily="18" charset="0"/>
                <a:cs typeface="Times New Roman" panose="02020603050405020304" pitchFamily="18" charset="0"/>
              </a:rPr>
              <a:t>Power Systems Analysis. It includes Power Flow and Faults Calculations, (applying Numerical Analysis methods, such as Newton methods, Differential </a:t>
            </a:r>
            <a:r>
              <a:rPr lang="en-US" sz="1700" dirty="0" err="1">
                <a:latin typeface="Times New Roman" panose="02020603050405020304" pitchFamily="18" charset="0"/>
                <a:cs typeface="Times New Roman" panose="02020603050405020304" pitchFamily="18" charset="0"/>
              </a:rPr>
              <a:t>eqs</a:t>
            </a:r>
            <a:r>
              <a:rPr lang="en-US" sz="1700" dirty="0">
                <a:latin typeface="Times New Roman" panose="02020603050405020304" pitchFamily="18" charset="0"/>
                <a:cs typeface="Times New Roman" panose="02020603050405020304" pitchFamily="18" charset="0"/>
              </a:rPr>
              <a:t> &amp; Integrals, </a:t>
            </a:r>
            <a:r>
              <a:rPr lang="en-US" sz="1700" dirty="0" err="1">
                <a:latin typeface="Times New Roman" panose="02020603050405020304" pitchFamily="18" charset="0"/>
                <a:cs typeface="Times New Roman" panose="02020603050405020304" pitchFamily="18" charset="0"/>
              </a:rPr>
              <a:t>etc</a:t>
            </a:r>
            <a:r>
              <a:rPr lang="en-US" sz="1700" dirty="0">
                <a:latin typeface="Times New Roman" panose="02020603050405020304" pitchFamily="18" charset="0"/>
                <a:cs typeface="Times New Roman" panose="02020603050405020304" pitchFamily="18" charset="0"/>
              </a:rPr>
              <a:t>). Get hands-on some simulations of power systems and programmable logic controllers (PLC).</a:t>
            </a:r>
          </a:p>
          <a:p>
            <a:pPr marL="457200" indent="-457200"/>
            <a:r>
              <a:rPr lang="en-US" sz="1700" b="1" dirty="0">
                <a:latin typeface="Times New Roman" panose="02020603050405020304" pitchFamily="18" charset="0"/>
                <a:cs typeface="Times New Roman" panose="02020603050405020304" pitchFamily="18" charset="0"/>
              </a:rPr>
              <a:t>Ch.3 </a:t>
            </a:r>
            <a:r>
              <a:rPr lang="en-US" sz="1700" dirty="0">
                <a:latin typeface="Times New Roman" panose="02020603050405020304" pitchFamily="18" charset="0"/>
                <a:cs typeface="Times New Roman" panose="02020603050405020304" pitchFamily="18" charset="0"/>
              </a:rPr>
              <a:t>Optimal Power Flow (OPF) and Security-Constrained Economic Dispatch (SCED). It is considering renewables as well, specifically for wind energy resources at the transmission level, (applying Optimization techniques). Get hands-on more of modeling and analysis of power systems.</a:t>
            </a:r>
          </a:p>
          <a:p>
            <a:pPr marL="457200" indent="-457200"/>
            <a:r>
              <a:rPr lang="en-US" sz="1700" b="1" dirty="0">
                <a:latin typeface="Times New Roman" panose="02020603050405020304" pitchFamily="18" charset="0"/>
                <a:cs typeface="Times New Roman" panose="02020603050405020304" pitchFamily="18" charset="0"/>
              </a:rPr>
              <a:t>Ch.4 </a:t>
            </a:r>
            <a:r>
              <a:rPr lang="en-US" sz="1700" dirty="0">
                <a:latin typeface="Times New Roman" panose="02020603050405020304" pitchFamily="18" charset="0"/>
                <a:cs typeface="Times New Roman" panose="02020603050405020304" pitchFamily="18" charset="0"/>
              </a:rPr>
              <a:t>Optimize the Integration of Renewables into the Grid. Solar Power Modeling and Forecasting, (applying Descriptive, Predictive and Prescriptive Analytics, AI and ML techniques). Get hands-on data-driven analytics and become more familiar with conducting &amp; publishing research.</a:t>
            </a:r>
          </a:p>
          <a:p>
            <a:pPr marL="457200" indent="-457200"/>
            <a:r>
              <a:rPr lang="en-US" sz="1700" b="1" dirty="0">
                <a:latin typeface="Times New Roman" panose="02020603050405020304" pitchFamily="18" charset="0"/>
                <a:cs typeface="Times New Roman" panose="02020603050405020304" pitchFamily="18" charset="0"/>
              </a:rPr>
              <a:t>Ch.5 </a:t>
            </a:r>
            <a:r>
              <a:rPr lang="en-US" sz="1700" dirty="0">
                <a:latin typeface="Times New Roman" panose="02020603050405020304" pitchFamily="18" charset="0"/>
                <a:cs typeface="Times New Roman" panose="02020603050405020304" pitchFamily="18" charset="0"/>
              </a:rPr>
              <a:t>Postdoctoral Researcher at the Center for Applied Intelligent Systems Research (CAISR) at Halmstad University, (applying AI and ML techniques). Dig into research questions trying to get answers and insights for them by using data.</a:t>
            </a:r>
          </a:p>
          <a:p>
            <a:pPr algn="l"/>
            <a:r>
              <a:rPr lang="en-US" sz="1700" b="1" i="0" dirty="0">
                <a:solidFill>
                  <a:srgbClr val="333333"/>
                </a:solidFill>
                <a:effectLst/>
                <a:latin typeface="Times New Roman" panose="02020603050405020304" pitchFamily="18" charset="0"/>
              </a:rPr>
              <a:t>Ch.6</a:t>
            </a:r>
            <a:r>
              <a:rPr lang="en-US" sz="1700" b="0" i="0" dirty="0">
                <a:solidFill>
                  <a:srgbClr val="333333"/>
                </a:solidFill>
                <a:effectLst/>
                <a:latin typeface="Times New Roman" panose="02020603050405020304" pitchFamily="18" charset="0"/>
              </a:rPr>
              <a:t> Who knows!</a:t>
            </a:r>
          </a:p>
        </p:txBody>
      </p:sp>
    </p:spTree>
    <p:extLst>
      <p:ext uri="{BB962C8B-B14F-4D97-AF65-F5344CB8AC3E}">
        <p14:creationId xmlns:p14="http://schemas.microsoft.com/office/powerpoint/2010/main" val="312466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5</a:t>
            </a:fld>
            <a:endParaRPr lang="en-US" dirty="0"/>
          </a:p>
        </p:txBody>
      </p:sp>
      <p:pic>
        <p:nvPicPr>
          <p:cNvPr id="3" name="Picture 2">
            <a:extLst>
              <a:ext uri="{FF2B5EF4-FFF2-40B4-BE49-F238E27FC236}">
                <a16:creationId xmlns:a16="http://schemas.microsoft.com/office/drawing/2014/main" id="{256210DC-08B0-4197-B0C3-D730B8BB1BCF}"/>
              </a:ext>
            </a:extLst>
          </p:cNvPr>
          <p:cNvPicPr>
            <a:picLocks noChangeAspect="1"/>
          </p:cNvPicPr>
          <p:nvPr/>
        </p:nvPicPr>
        <p:blipFill rotWithShape="1">
          <a:blip r:embed="rId2">
            <a:extLst>
              <a:ext uri="{28A0092B-C50C-407E-A947-70E740481C1C}">
                <a14:useLocalDpi xmlns:a14="http://schemas.microsoft.com/office/drawing/2010/main" val="0"/>
              </a:ext>
            </a:extLst>
          </a:blip>
          <a:srcRect l="13041" t="21241" r="12279" b="39477"/>
          <a:stretch/>
        </p:blipFill>
        <p:spPr>
          <a:xfrm>
            <a:off x="1232649" y="2281171"/>
            <a:ext cx="6414248" cy="4365758"/>
          </a:xfrm>
          <a:prstGeom prst="rect">
            <a:avLst/>
          </a:prstGeom>
        </p:spPr>
      </p:pic>
      <p:sp>
        <p:nvSpPr>
          <p:cNvPr id="6" name="TextBox 5">
            <a:extLst>
              <a:ext uri="{FF2B5EF4-FFF2-40B4-BE49-F238E27FC236}">
                <a16:creationId xmlns:a16="http://schemas.microsoft.com/office/drawing/2014/main" id="{FCF22CF2-8D37-4473-8B3C-49CF6FEEEC00}"/>
              </a:ext>
            </a:extLst>
          </p:cNvPr>
          <p:cNvSpPr txBox="1"/>
          <p:nvPr/>
        </p:nvSpPr>
        <p:spPr>
          <a:xfrm>
            <a:off x="83740" y="916623"/>
            <a:ext cx="8976519" cy="1477328"/>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In a nutshell, what I am often doing is finding the optimal &amp; root values and curve fitting of nonlinear equations.</a:t>
            </a:r>
          </a:p>
          <a:p>
            <a:r>
              <a:rPr lang="en-US" dirty="0">
                <a:effectLst/>
                <a:latin typeface="Times New Roman" panose="02020603050405020304" pitchFamily="18" charset="0"/>
                <a:cs typeface="Times New Roman" panose="02020603050405020304" pitchFamily="18" charset="0"/>
              </a:rPr>
              <a:t>..But usually it is not as simple as that!</a:t>
            </a:r>
          </a:p>
          <a:p>
            <a:r>
              <a:rPr lang="en-US" dirty="0">
                <a:effectLst/>
                <a:latin typeface="Times New Roman" panose="02020603050405020304" pitchFamily="18" charset="0"/>
                <a:cs typeface="Times New Roman" panose="02020603050405020304" pitchFamily="18" charset="0"/>
              </a:rPr>
              <a:t>For more details, you may have a look at pdf copies of my </a:t>
            </a:r>
            <a:r>
              <a:rPr lang="en-US" dirty="0">
                <a:solidFill>
                  <a:srgbClr val="0000FF"/>
                </a:solidFill>
                <a:effectLst/>
                <a:latin typeface="Times New Roman" panose="02020603050405020304" pitchFamily="18" charset="0"/>
                <a:cs typeface="Times New Roman" panose="02020603050405020304" pitchFamily="18" charset="0"/>
                <a:hlinkClick r:id="rId3"/>
              </a:rPr>
              <a:t>CV</a:t>
            </a:r>
            <a:r>
              <a:rPr lang="en-US" dirty="0">
                <a:effectLst/>
                <a:latin typeface="Times New Roman" panose="02020603050405020304" pitchFamily="18" charset="0"/>
                <a:cs typeface="Times New Roman" panose="02020603050405020304" pitchFamily="18" charset="0"/>
              </a:rPr>
              <a:t> and </a:t>
            </a:r>
            <a:r>
              <a:rPr lang="en-US" dirty="0">
                <a:solidFill>
                  <a:srgbClr val="0000FF"/>
                </a:solidFill>
                <a:effectLst/>
                <a:latin typeface="Times New Roman" panose="02020603050405020304" pitchFamily="18" charset="0"/>
                <a:cs typeface="Times New Roman" panose="02020603050405020304" pitchFamily="18" charset="0"/>
                <a:hlinkClick r:id="rId4"/>
              </a:rPr>
              <a:t>Cloud of Key Skills &amp; Interests</a:t>
            </a:r>
            <a:r>
              <a:rPr lang="en-US"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01228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Motivation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6</a:t>
            </a:fld>
            <a:endParaRPr lang="en-US" dirty="0"/>
          </a:p>
        </p:txBody>
      </p:sp>
      <p:sp>
        <p:nvSpPr>
          <p:cNvPr id="6" name="TextBox 5">
            <a:extLst>
              <a:ext uri="{FF2B5EF4-FFF2-40B4-BE49-F238E27FC236}">
                <a16:creationId xmlns:a16="http://schemas.microsoft.com/office/drawing/2014/main" id="{82DCB4EB-C8BA-4142-B90A-BCD8B788B5D0}"/>
              </a:ext>
            </a:extLst>
          </p:cNvPr>
          <p:cNvSpPr txBox="1"/>
          <p:nvPr/>
        </p:nvSpPr>
        <p:spPr>
          <a:xfrm>
            <a:off x="78581" y="1310016"/>
            <a:ext cx="8874919" cy="2585323"/>
          </a:xfrm>
          <a:prstGeom prst="rect">
            <a:avLst/>
          </a:prstGeom>
          <a:noFill/>
        </p:spPr>
        <p:txBody>
          <a:bodyPr wrap="square">
            <a:spAutoFit/>
          </a:bodyPr>
          <a:lstStyle/>
          <a:p>
            <a:pPr marL="285750" indent="-285750" algn="l">
              <a:buFont typeface="Arial" panose="020B0604020202020204" pitchFamily="34" charset="0"/>
              <a:buChar char="•"/>
            </a:pPr>
            <a:r>
              <a:rPr lang="en-US" sz="1800" dirty="0">
                <a:solidFill>
                  <a:srgbClr val="010101"/>
                </a:solidFill>
                <a:effectLst/>
                <a:latin typeface="Times New Roman" panose="02020603050405020304" pitchFamily="18" charset="0"/>
                <a:cs typeface="Times New Roman" panose="02020603050405020304" pitchFamily="18" charset="0"/>
              </a:rPr>
              <a:t>Professional Advancement </a:t>
            </a:r>
          </a:p>
          <a:p>
            <a:pPr marL="742950" lvl="1" indent="-285750">
              <a:buFont typeface="Wingdings" panose="05000000000000000000" pitchFamily="2" charset="2"/>
              <a:buChar char="ü"/>
            </a:pPr>
            <a:r>
              <a:rPr lang="en-US" dirty="0">
                <a:solidFill>
                  <a:srgbClr val="010101"/>
                </a:solidFill>
                <a:effectLst/>
                <a:latin typeface="Times New Roman" panose="02020603050405020304" pitchFamily="18" charset="0"/>
                <a:cs typeface="Times New Roman" panose="02020603050405020304" pitchFamily="18" charset="0"/>
              </a:rPr>
              <a:t>Get an opportunity to collaborate and work with the</a:t>
            </a:r>
            <a:r>
              <a:rPr lang="en-US" dirty="0">
                <a:latin typeface="Times New Roman" panose="02020603050405020304" pitchFamily="18" charset="0"/>
                <a:cs typeface="Times New Roman" panose="02020603050405020304" pitchFamily="18" charset="0"/>
              </a:rPr>
              <a:t> </a:t>
            </a:r>
            <a:r>
              <a:rPr lang="en-US" dirty="0">
                <a:solidFill>
                  <a:srgbClr val="010101"/>
                </a:solidFill>
                <a:effectLst/>
                <a:latin typeface="Times New Roman" panose="02020603050405020304" pitchFamily="18" charset="0"/>
                <a:cs typeface="Times New Roman" panose="02020603050405020304" pitchFamily="18" charset="0"/>
              </a:rPr>
              <a:t>experts of the field.</a:t>
            </a:r>
          </a:p>
          <a:p>
            <a:pPr marL="742950" lvl="1" indent="-285750">
              <a:buFont typeface="Wingdings" panose="05000000000000000000" pitchFamily="2" charset="2"/>
              <a:buChar char="ü"/>
            </a:pPr>
            <a:r>
              <a:rPr lang="en-US" dirty="0">
                <a:effectLst/>
                <a:latin typeface="Times New Roman" panose="02020603050405020304" pitchFamily="18" charset="0"/>
                <a:cs typeface="Times New Roman" panose="02020603050405020304" pitchFamily="18" charset="0"/>
              </a:rPr>
              <a:t>To transfer, improve, and acquire knowledge and skills.</a:t>
            </a:r>
          </a:p>
          <a:p>
            <a:pPr marL="285750" indent="-285750" algn="l">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Personal Advancement</a:t>
            </a: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alignment with personal values and interests.	</a:t>
            </a:r>
          </a:p>
          <a:p>
            <a:pPr marL="742950" lvl="1" indent="-285750">
              <a:buFont typeface="Wingdings" panose="05000000000000000000" pitchFamily="2" charset="2"/>
              <a:buChar char="ü"/>
            </a:pPr>
            <a:r>
              <a:rPr lang="en-US">
                <a:latin typeface="Times New Roman" panose="02020603050405020304" pitchFamily="18" charset="0"/>
                <a:cs typeface="Times New Roman" panose="02020603050405020304" pitchFamily="18" charset="0"/>
              </a:rPr>
              <a:t>Better self-esteem.</a:t>
            </a:r>
            <a:endParaRPr lang="en-US"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financial security.</a:t>
            </a:r>
          </a:p>
          <a:p>
            <a:pPr marL="742950" lvl="1" indent="-285750">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83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Technical Report of Operation &amp; Maintenance, Internship at Shoes Factory in Misurata, Libya</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https://www.researchgate.net/publication/344772515_Technical_report_of_maintenance_and_operation_internship_at_shoes_factory_in_Misurata_Libya</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2000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49306" y="2150907"/>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Electrical Operation &amp; Maintenance for fulfilling requirement of the Higher Diploma</a:t>
            </a:r>
          </a:p>
        </p:txBody>
      </p:sp>
      <p:pic>
        <p:nvPicPr>
          <p:cNvPr id="3" name="Picture 2">
            <a:extLst>
              <a:ext uri="{FF2B5EF4-FFF2-40B4-BE49-F238E27FC236}">
                <a16:creationId xmlns:a16="http://schemas.microsoft.com/office/drawing/2014/main" id="{C492D2A7-1CEC-4BFD-8B69-D3F494C54435}"/>
              </a:ext>
            </a:extLst>
          </p:cNvPr>
          <p:cNvPicPr>
            <a:picLocks noChangeAspect="1"/>
          </p:cNvPicPr>
          <p:nvPr/>
        </p:nvPicPr>
        <p:blipFill>
          <a:blip r:embed="rId3"/>
          <a:stretch>
            <a:fillRect/>
          </a:stretch>
        </p:blipFill>
        <p:spPr>
          <a:xfrm>
            <a:off x="204405" y="2445572"/>
            <a:ext cx="8541236" cy="4127350"/>
          </a:xfrm>
          <a:prstGeom prst="rect">
            <a:avLst/>
          </a:prstGeom>
        </p:spPr>
      </p:pic>
    </p:spTree>
    <p:extLst>
      <p:ext uri="{BB962C8B-B14F-4D97-AF65-F5344CB8AC3E}">
        <p14:creationId xmlns:p14="http://schemas.microsoft.com/office/powerpoint/2010/main" val="319203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Triggering Circuit for SCR Thyristors of an AC-DC Converter</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https://www.researchgate.net/publication/277109663_Triggering_Circuit_for_SCR_Thyristors_of_an_AC-DC_Converter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Ali Mohamed, Al Sayed Hamady,   Advisor: Safa </a:t>
            </a:r>
            <a:r>
              <a:rPr lang="en-US" dirty="0" err="1">
                <a:latin typeface="Times New Roman" panose="02020603050405020304" pitchFamily="18" charset="0"/>
                <a:cs typeface="Times New Roman" panose="02020603050405020304" pitchFamily="18" charset="0"/>
              </a:rPr>
              <a:t>Samarmad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Tech Diploma Project, 2001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0" y="2492590"/>
            <a:ext cx="9094694"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Higher Diploma project was in Power Electronics area. Since the task of the project of three-members-group was to build a triggering electronic circuit for a rectification bridge of Thyristors</a:t>
            </a:r>
          </a:p>
        </p:txBody>
      </p:sp>
      <p:pic>
        <p:nvPicPr>
          <p:cNvPr id="2" name="Picture 1">
            <a:extLst>
              <a:ext uri="{FF2B5EF4-FFF2-40B4-BE49-F238E27FC236}">
                <a16:creationId xmlns:a16="http://schemas.microsoft.com/office/drawing/2014/main" id="{B20F827E-72C5-4512-B1E6-CAA0733640C8}"/>
              </a:ext>
            </a:extLst>
          </p:cNvPr>
          <p:cNvPicPr>
            <a:picLocks noChangeAspect="1"/>
          </p:cNvPicPr>
          <p:nvPr/>
        </p:nvPicPr>
        <p:blipFill>
          <a:blip r:embed="rId3"/>
          <a:stretch>
            <a:fillRect/>
          </a:stretch>
        </p:blipFill>
        <p:spPr>
          <a:xfrm>
            <a:off x="125633" y="3553682"/>
            <a:ext cx="8870449" cy="3304318"/>
          </a:xfrm>
          <a:prstGeom prst="rect">
            <a:avLst/>
          </a:prstGeom>
        </p:spPr>
      </p:pic>
      <p:sp>
        <p:nvSpPr>
          <p:cNvPr id="3" name="Rectangle 2"/>
          <p:cNvSpPr/>
          <p:nvPr/>
        </p:nvSpPr>
        <p:spPr>
          <a:xfrm>
            <a:off x="68789" y="3208805"/>
            <a:ext cx="7642066" cy="369332"/>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Electrical Wiring &amp; Installations, Maintenance &amp; Operation</a:t>
            </a:r>
          </a:p>
        </p:txBody>
      </p:sp>
    </p:spTree>
    <p:extLst>
      <p:ext uri="{BB962C8B-B14F-4D97-AF65-F5344CB8AC3E}">
        <p14:creationId xmlns:p14="http://schemas.microsoft.com/office/powerpoint/2010/main" val="2160593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23977-42AA-4767-9B5B-3E7446FBC828}"/>
              </a:ext>
            </a:extLst>
          </p:cNvPr>
          <p:cNvPicPr>
            <a:picLocks noChangeAspect="1"/>
          </p:cNvPicPr>
          <p:nvPr/>
        </p:nvPicPr>
        <p:blipFill>
          <a:blip r:embed="rId2"/>
          <a:stretch>
            <a:fillRect/>
          </a:stretch>
        </p:blipFill>
        <p:spPr>
          <a:xfrm>
            <a:off x="39194" y="3416533"/>
            <a:ext cx="8755597" cy="3226055"/>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9</a:t>
            </a:fld>
            <a:endParaRPr lang="en-US" dirty="0"/>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NEPLAN Software for Power Flow and Short Faults Analysis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https://www.researchgate.net/publication/277110587_Study_of_NEPLAN_Software_for_Load_Flow_and_Short_Faults_Analysis/stats</a:t>
            </a:r>
            <a:r>
              <a:rPr lang="en-US"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16F8E1B3-1484-4C9A-A09A-A204CC91BEA4}"/>
              </a:ext>
            </a:extLst>
          </p:cNvPr>
          <p:cNvPicPr>
            <a:picLocks noChangeAspect="1"/>
          </p:cNvPicPr>
          <p:nvPr/>
        </p:nvPicPr>
        <p:blipFill>
          <a:blip r:embed="rId4"/>
          <a:stretch>
            <a:fillRect/>
          </a:stretch>
        </p:blipFill>
        <p:spPr>
          <a:xfrm>
            <a:off x="8026921" y="1658436"/>
            <a:ext cx="767870" cy="806848"/>
          </a:xfrm>
          <a:prstGeom prst="rect">
            <a:avLst/>
          </a:prstGeom>
        </p:spPr>
      </p:pic>
      <p:sp>
        <p:nvSpPr>
          <p:cNvPr id="9" name="Rectangle 8"/>
          <p:cNvSpPr/>
          <p:nvPr/>
        </p:nvSpPr>
        <p:spPr>
          <a:xfrm>
            <a:off x="61174" y="2515185"/>
            <a:ext cx="8977317" cy="923330"/>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Teaching, Tutorials, Lab Modeling &amp; Simulations, Curriculum Revision &amp; </a:t>
            </a:r>
            <a:r>
              <a:rPr lang="en-US" dirty="0" err="1">
                <a:latin typeface="Times New Roman" panose="02020603050405020304" pitchFamily="18" charset="0"/>
                <a:cs typeface="Times New Roman" panose="02020603050405020304" pitchFamily="18" charset="0"/>
              </a:rPr>
              <a:t>Prepartion</a:t>
            </a:r>
            <a:r>
              <a:rPr lang="en-US" dirty="0">
                <a:latin typeface="Times New Roman" panose="02020603050405020304" pitchFamily="18" charset="0"/>
                <a:cs typeface="Times New Roman" panose="02020603050405020304" pitchFamily="18" charset="0"/>
              </a:rPr>
              <a:t>, Dedication, Listening, "Try to Modeling the Student’s Way of Thinking.”</a:t>
            </a:r>
          </a:p>
          <a:p>
            <a:r>
              <a:rPr lang="en-US" dirty="0">
                <a:latin typeface="Times New Roman" panose="02020603050405020304" pitchFamily="18" charset="0"/>
                <a:cs typeface="Times New Roman" panose="02020603050405020304" pitchFamily="18" charset="0"/>
              </a:rPr>
              <a:t>Software Tools including: MS Office, MATLAB, NEPLAN, PLC’s Ladder Logic</a:t>
            </a:r>
          </a:p>
        </p:txBody>
      </p:sp>
      <p:sp>
        <p:nvSpPr>
          <p:cNvPr id="6" name="Rectangle 5"/>
          <p:cNvSpPr/>
          <p:nvPr/>
        </p:nvSpPr>
        <p:spPr>
          <a:xfrm>
            <a:off x="61174" y="1917911"/>
            <a:ext cx="7530612" cy="646331"/>
          </a:xfrm>
          <a:prstGeom prst="rect">
            <a:avLst/>
          </a:prstGeom>
        </p:spPr>
        <p:txBody>
          <a:bodyPr wrap="square">
            <a:spAutoFit/>
          </a:bodyPr>
          <a:lstStyle/>
          <a:p>
            <a:r>
              <a:rPr lang="en-US" dirty="0" err="1">
                <a:latin typeface="Times New Roman" panose="02020603050405020304" pitchFamily="18" charset="0"/>
                <a:cs typeface="Times New Roman" panose="02020603050405020304" pitchFamily="18" charset="0"/>
              </a:rPr>
              <a:t>B.Tech</a:t>
            </a:r>
            <a:r>
              <a:rPr lang="en-US" dirty="0">
                <a:latin typeface="Times New Roman" panose="02020603050405020304" pitchFamily="18" charset="0"/>
                <a:cs typeface="Times New Roman" panose="02020603050405020304" pitchFamily="18" charset="0"/>
              </a:rPr>
              <a:t> Project, 2008 at College of Industrial Technology, </a:t>
            </a:r>
            <a:r>
              <a:rPr lang="en-US" dirty="0" err="1">
                <a:latin typeface="Times New Roman" panose="02020603050405020304" pitchFamily="18" charset="0"/>
                <a:cs typeface="Times New Roman" panose="02020603050405020304" pitchFamily="18" charset="0"/>
              </a:rPr>
              <a:t>Misurata</a:t>
            </a:r>
            <a:r>
              <a:rPr lang="en-US" dirty="0">
                <a:latin typeface="Times New Roman" panose="02020603050405020304" pitchFamily="18" charset="0"/>
                <a:cs typeface="Times New Roman" panose="02020603050405020304" pitchFamily="18" charset="0"/>
              </a:rPr>
              <a:t>, Libya</a:t>
            </a:r>
          </a:p>
          <a:p>
            <a:r>
              <a:rPr lang="en-US" dirty="0">
                <a:latin typeface="Times New Roman" panose="02020603050405020304" pitchFamily="18" charset="0"/>
                <a:cs typeface="Times New Roman" panose="02020603050405020304" pitchFamily="18" charset="0"/>
              </a:rPr>
              <a:t>Advisor: Mohamed </a:t>
            </a:r>
            <a:r>
              <a:rPr lang="en-US" dirty="0" err="1">
                <a:latin typeface="Times New Roman" panose="02020603050405020304" pitchFamily="18" charset="0"/>
                <a:cs typeface="Times New Roman" panose="02020603050405020304" pitchFamily="18" charset="0"/>
              </a:rPr>
              <a:t>Shetwan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45165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2090</TotalTime>
  <Words>1797</Words>
  <Application>Microsoft Office PowerPoint</Application>
  <PresentationFormat>On-screen Show (4:3)</PresentationFormat>
  <Paragraphs>291</Paragraphs>
  <Slides>30</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Calibri</vt:lpstr>
      <vt:lpstr>Calibri Light</vt:lpstr>
      <vt:lpstr>Cambria</vt:lpstr>
      <vt:lpstr>Cambria Math</vt:lpstr>
      <vt:lpstr>ColfaxAI</vt:lpstr>
      <vt:lpstr>Courier New</vt:lpstr>
      <vt:lpstr>Gill Sans MT</vt:lpstr>
      <vt:lpstr>MS Mincho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Abuella</dc:creator>
  <cp:lastModifiedBy>Mhdella</cp:lastModifiedBy>
  <cp:revision>289</cp:revision>
  <dcterms:created xsi:type="dcterms:W3CDTF">2019-11-05T13:27:59Z</dcterms:created>
  <dcterms:modified xsi:type="dcterms:W3CDTF">2023-06-15T21:44:51Z</dcterms:modified>
</cp:coreProperties>
</file>